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93" r:id="rId2"/>
    <p:sldId id="297" r:id="rId3"/>
    <p:sldId id="296" r:id="rId4"/>
    <p:sldId id="291" r:id="rId5"/>
    <p:sldId id="282" r:id="rId6"/>
    <p:sldId id="283" r:id="rId7"/>
    <p:sldId id="284" r:id="rId8"/>
    <p:sldId id="298" r:id="rId9"/>
    <p:sldId id="285" r:id="rId10"/>
    <p:sldId id="289" r:id="rId11"/>
    <p:sldId id="290" r:id="rId12"/>
    <p:sldId id="294" r:id="rId13"/>
    <p:sldId id="292" r:id="rId14"/>
    <p:sldId id="295" r:id="rId15"/>
    <p:sldId id="299" r:id="rId16"/>
    <p:sldId id="300" r:id="rId17"/>
    <p:sldId id="478" r:id="rId18"/>
    <p:sldId id="388" r:id="rId19"/>
    <p:sldId id="479" r:id="rId20"/>
    <p:sldId id="258" r:id="rId21"/>
  </p:sldIdLst>
  <p:sldSz cx="9144000" cy="6858000" type="screen4x3"/>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94660"/>
  </p:normalViewPr>
  <p:slideViewPr>
    <p:cSldViewPr snapToGrid="0">
      <p:cViewPr varScale="1">
        <p:scale>
          <a:sx n="86" d="100"/>
          <a:sy n="86" d="100"/>
        </p:scale>
        <p:origin x="-1422"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F4FBE6B2-B0FE-4E9C-9F62-8DEB6B6CB2C1}" type="datetimeFigureOut">
              <a:rPr lang="nb-NO" smtClean="0"/>
              <a:pPr/>
              <a:t>19.02.2019</a:t>
            </a:fld>
            <a:endParaRPr lang="nb-NO"/>
          </a:p>
        </p:txBody>
      </p:sp>
      <p:sp>
        <p:nvSpPr>
          <p:cNvPr id="4" name="Slide Image Placeholder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FA387785-D4AA-4490-B9F2-465457D600A5}" type="slidenum">
              <a:rPr lang="nb-NO" smtClean="0"/>
              <a:pPr/>
              <a:t>‹#›</a:t>
            </a:fld>
            <a:endParaRPr lang="nb-NO"/>
          </a:p>
        </p:txBody>
      </p:sp>
    </p:spTree>
    <p:extLst>
      <p:ext uri="{BB962C8B-B14F-4D97-AF65-F5344CB8AC3E}">
        <p14:creationId xmlns:p14="http://schemas.microsoft.com/office/powerpoint/2010/main" xmlns="" val="2495502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b-NO"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dirty="0"/>
          </a:p>
        </p:txBody>
      </p:sp>
    </p:spTree>
    <p:extLst>
      <p:ext uri="{BB962C8B-B14F-4D97-AF65-F5344CB8AC3E}">
        <p14:creationId xmlns:p14="http://schemas.microsoft.com/office/powerpoint/2010/main" xmlns="" val="2322881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0"/>
            </a:lvl1pPr>
          </a:lstStyle>
          <a:p>
            <a:r>
              <a:rPr lang="en-US"/>
              <a:t>Click to edit Master title style</a:t>
            </a:r>
            <a:endParaRPr lang="nb-NO" dirty="0"/>
          </a:p>
        </p:txBody>
      </p:sp>
      <p:sp>
        <p:nvSpPr>
          <p:cNvPr id="3" name="Content Placeholder 2"/>
          <p:cNvSpPr>
            <a:spLocks noGrp="1"/>
          </p:cNvSpPr>
          <p:nvPr>
            <p:ph idx="1"/>
          </p:nvPr>
        </p:nvSpPr>
        <p:spPr/>
        <p:txBody>
          <a:bodyPr/>
          <a:lstStyle>
            <a:lvl1pPr>
              <a:defRPr sz="20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xmlns="" val="3700921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16357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dirty="0"/>
          </a:p>
        </p:txBody>
      </p:sp>
      <p:sp>
        <p:nvSpPr>
          <p:cNvPr id="3" name="Content Placeholder 2"/>
          <p:cNvSpPr>
            <a:spLocks noGrp="1"/>
          </p:cNvSpPr>
          <p:nvPr>
            <p:ph sz="half" idx="1"/>
          </p:nvPr>
        </p:nvSpPr>
        <p:spPr>
          <a:xfrm>
            <a:off x="457200" y="1600200"/>
            <a:ext cx="40386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 name="Content Placeholder 3"/>
          <p:cNvSpPr>
            <a:spLocks noGrp="1"/>
          </p:cNvSpPr>
          <p:nvPr>
            <p:ph sz="half" idx="2"/>
          </p:nvPr>
        </p:nvSpPr>
        <p:spPr>
          <a:xfrm>
            <a:off x="4648200" y="1600200"/>
            <a:ext cx="40386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xmlns="" val="293733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b-NO"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xmlns="" val="3246556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dirty="0"/>
          </a:p>
        </p:txBody>
      </p:sp>
    </p:spTree>
    <p:extLst>
      <p:ext uri="{BB962C8B-B14F-4D97-AF65-F5344CB8AC3E}">
        <p14:creationId xmlns:p14="http://schemas.microsoft.com/office/powerpoint/2010/main" xmlns="" val="2249149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nb-N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121415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589" y="66676"/>
            <a:ext cx="7621465" cy="830263"/>
          </a:xfrm>
        </p:spPr>
        <p:txBody>
          <a:bodyPr/>
          <a:lstStyle/>
          <a:p>
            <a:r>
              <a:rPr lang="en-US"/>
              <a:t>Click to edit Master title style</a:t>
            </a:r>
          </a:p>
        </p:txBody>
      </p:sp>
      <p:sp>
        <p:nvSpPr>
          <p:cNvPr id="3" name="Table Placeholder 2"/>
          <p:cNvSpPr>
            <a:spLocks noGrp="1"/>
          </p:cNvSpPr>
          <p:nvPr>
            <p:ph type="tbl" idx="1"/>
          </p:nvPr>
        </p:nvSpPr>
        <p:spPr>
          <a:xfrm>
            <a:off x="165589" y="1314451"/>
            <a:ext cx="8798169" cy="4811713"/>
          </a:xfrm>
        </p:spPr>
        <p:txBody>
          <a:bodyPr/>
          <a:lstStyle/>
          <a:p>
            <a:pPr lvl="0"/>
            <a:endParaRPr lang="en-US" noProof="0"/>
          </a:p>
        </p:txBody>
      </p:sp>
    </p:spTree>
    <p:extLst>
      <p:ext uri="{BB962C8B-B14F-4D97-AF65-F5344CB8AC3E}">
        <p14:creationId xmlns:p14="http://schemas.microsoft.com/office/powerpoint/2010/main" xmlns="" val="280363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343400"/>
            <a:ext cx="6400800" cy="914400"/>
          </a:xfrm>
          <a:prstGeom prst="rect">
            <a:avLst/>
          </a:prstGeom>
        </p:spPr>
        <p:txBody>
          <a:bodyPr/>
          <a:lstStyle>
            <a:lvl1pPr marL="0" indent="0" algn="ctr">
              <a:buNone/>
              <a:defRPr>
                <a:solidFill>
                  <a:schemeClr val="bg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dirty="0"/>
          </a:p>
        </p:txBody>
      </p:sp>
    </p:spTree>
    <p:extLst>
      <p:ext uri="{BB962C8B-B14F-4D97-AF65-F5344CB8AC3E}">
        <p14:creationId xmlns:p14="http://schemas.microsoft.com/office/powerpoint/2010/main" xmlns="" val="314892866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nvGraphicFramePr>
        <p:xfrm>
          <a:off x="1587" y="1588"/>
          <a:ext cx="1587" cy="1587"/>
        </p:xfrm>
        <a:graphic>
          <a:graphicData uri="http://schemas.openxmlformats.org/presentationml/2006/ole">
            <p:oleObj spid="_x0000_s1058" name="think-cell Slide" r:id="rId12" imgW="360" imgH="360" progId="">
              <p:embed/>
            </p:oleObj>
          </a:graphicData>
        </a:graphic>
      </p:graphicFrame>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nb-NO"/>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457200" fontAlgn="base">
              <a:spcBef>
                <a:spcPct val="0"/>
              </a:spcBef>
              <a:spcAft>
                <a:spcPct val="0"/>
              </a:spcAft>
            </a:pPr>
            <a:fld id="{8D0B785A-486B-44B1-ABC1-0427F49F2EE7}" type="datetime1">
              <a:rPr lang="nb-NO">
                <a:ea typeface="ＭＳ Ｐゴシック" charset="-128"/>
              </a:rPr>
              <a:pPr defTabSz="457200" fontAlgn="base">
                <a:spcBef>
                  <a:spcPct val="0"/>
                </a:spcBef>
                <a:spcAft>
                  <a:spcPct val="0"/>
                </a:spcAft>
              </a:pPr>
              <a:t>19.02.2019</a:t>
            </a:fld>
            <a:endParaRPr lang="nb-NO">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nb-NO">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457200" fontAlgn="base">
              <a:spcBef>
                <a:spcPct val="0"/>
              </a:spcBef>
              <a:spcAft>
                <a:spcPct val="0"/>
              </a:spcAft>
            </a:pPr>
            <a:fld id="{DD41839A-99DA-485C-834E-484B8B1A7839}" type="slidenum">
              <a:rPr lang="nb-NO">
                <a:ea typeface="ＭＳ Ｐゴシック" charset="-128"/>
              </a:rPr>
              <a:pPr defTabSz="457200" fontAlgn="base">
                <a:spcBef>
                  <a:spcPct val="0"/>
                </a:spcBef>
                <a:spcAft>
                  <a:spcPct val="0"/>
                </a:spcAft>
              </a:pPr>
              <a:t>‹#›</a:t>
            </a:fld>
            <a:endParaRPr lang="nb-NO">
              <a:ea typeface="ＭＳ Ｐゴシック" charset="-128"/>
            </a:endParaRPr>
          </a:p>
        </p:txBody>
      </p:sp>
      <p:pic>
        <p:nvPicPr>
          <p:cNvPr id="3079" name="Picture 7" descr="stripe maarud.jpg"/>
          <p:cNvPicPr>
            <a:picLocks noChangeAspect="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0" y="6194425"/>
            <a:ext cx="9144000" cy="679450"/>
          </a:xfrm>
          <a:prstGeom prst="rect">
            <a:avLst/>
          </a:prstGeom>
          <a:noFill/>
          <a:ln w="9525">
            <a:noFill/>
            <a:miter lim="800000"/>
            <a:headEnd/>
            <a:tailEnd/>
          </a:ln>
        </p:spPr>
      </p:pic>
    </p:spTree>
    <p:extLst>
      <p:ext uri="{BB962C8B-B14F-4D97-AF65-F5344CB8AC3E}">
        <p14:creationId xmlns:p14="http://schemas.microsoft.com/office/powerpoint/2010/main" xmlns="" val="25234283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457200" rtl="0" eaLnBrk="1" fontAlgn="base" hangingPunct="1">
        <a:spcBef>
          <a:spcPct val="0"/>
        </a:spcBef>
        <a:spcAft>
          <a:spcPct val="0"/>
        </a:spcAft>
        <a:defRPr sz="2400" kern="1200">
          <a:solidFill>
            <a:srgbClr val="DB0717"/>
          </a:solidFill>
          <a:latin typeface="Calibri"/>
          <a:ea typeface="ＭＳ Ｐゴシック" charset="-128"/>
          <a:cs typeface="Calibri"/>
        </a:defRPr>
      </a:lvl1pPr>
      <a:lvl2pPr algn="l" defTabSz="457200" rtl="0" eaLnBrk="1" fontAlgn="base" hangingPunct="1">
        <a:spcBef>
          <a:spcPct val="0"/>
        </a:spcBef>
        <a:spcAft>
          <a:spcPct val="0"/>
        </a:spcAft>
        <a:defRPr sz="2800">
          <a:solidFill>
            <a:srgbClr val="DB0717"/>
          </a:solidFill>
          <a:latin typeface="Calibri" charset="0"/>
          <a:ea typeface="ＭＳ Ｐゴシック" charset="-128"/>
        </a:defRPr>
      </a:lvl2pPr>
      <a:lvl3pPr algn="l" defTabSz="457200" rtl="0" eaLnBrk="1" fontAlgn="base" hangingPunct="1">
        <a:spcBef>
          <a:spcPct val="0"/>
        </a:spcBef>
        <a:spcAft>
          <a:spcPct val="0"/>
        </a:spcAft>
        <a:defRPr sz="2800">
          <a:solidFill>
            <a:srgbClr val="DB0717"/>
          </a:solidFill>
          <a:latin typeface="Calibri" charset="0"/>
          <a:ea typeface="ＭＳ Ｐゴシック" charset="-128"/>
        </a:defRPr>
      </a:lvl3pPr>
      <a:lvl4pPr algn="l" defTabSz="457200" rtl="0" eaLnBrk="1" fontAlgn="base" hangingPunct="1">
        <a:spcBef>
          <a:spcPct val="0"/>
        </a:spcBef>
        <a:spcAft>
          <a:spcPct val="0"/>
        </a:spcAft>
        <a:defRPr sz="2800">
          <a:solidFill>
            <a:srgbClr val="DB0717"/>
          </a:solidFill>
          <a:latin typeface="Calibri" charset="0"/>
          <a:ea typeface="ＭＳ Ｐゴシック" charset="-128"/>
        </a:defRPr>
      </a:lvl4pPr>
      <a:lvl5pPr algn="l" defTabSz="457200" rtl="0" eaLnBrk="1" fontAlgn="base" hangingPunct="1">
        <a:spcBef>
          <a:spcPct val="0"/>
        </a:spcBef>
        <a:spcAft>
          <a:spcPct val="0"/>
        </a:spcAft>
        <a:defRPr sz="2800">
          <a:solidFill>
            <a:srgbClr val="DB0717"/>
          </a:solidFill>
          <a:latin typeface="Calibri" charset="0"/>
          <a:ea typeface="ＭＳ Ｐゴシック" charset="-128"/>
        </a:defRPr>
      </a:lvl5pPr>
      <a:lvl6pPr marL="457200" algn="l" defTabSz="457200" rtl="0" eaLnBrk="1" fontAlgn="base" hangingPunct="1">
        <a:spcBef>
          <a:spcPct val="0"/>
        </a:spcBef>
        <a:spcAft>
          <a:spcPct val="0"/>
        </a:spcAft>
        <a:defRPr sz="2800">
          <a:solidFill>
            <a:srgbClr val="DB0717"/>
          </a:solidFill>
          <a:latin typeface="Arial" charset="0"/>
          <a:ea typeface="ＭＳ Ｐゴシック" charset="-128"/>
        </a:defRPr>
      </a:lvl6pPr>
      <a:lvl7pPr marL="914400" algn="l" defTabSz="457200" rtl="0" eaLnBrk="1" fontAlgn="base" hangingPunct="1">
        <a:spcBef>
          <a:spcPct val="0"/>
        </a:spcBef>
        <a:spcAft>
          <a:spcPct val="0"/>
        </a:spcAft>
        <a:defRPr sz="2800">
          <a:solidFill>
            <a:srgbClr val="DB0717"/>
          </a:solidFill>
          <a:latin typeface="Arial" charset="0"/>
          <a:ea typeface="ＭＳ Ｐゴシック" charset="-128"/>
        </a:defRPr>
      </a:lvl7pPr>
      <a:lvl8pPr marL="1371600" algn="l" defTabSz="457200" rtl="0" eaLnBrk="1" fontAlgn="base" hangingPunct="1">
        <a:spcBef>
          <a:spcPct val="0"/>
        </a:spcBef>
        <a:spcAft>
          <a:spcPct val="0"/>
        </a:spcAft>
        <a:defRPr sz="2800">
          <a:solidFill>
            <a:srgbClr val="DB0717"/>
          </a:solidFill>
          <a:latin typeface="Arial" charset="0"/>
          <a:ea typeface="ＭＳ Ｐゴシック" charset="-128"/>
        </a:defRPr>
      </a:lvl8pPr>
      <a:lvl9pPr marL="1828800" algn="l" defTabSz="457200" rtl="0" eaLnBrk="1" fontAlgn="base" hangingPunct="1">
        <a:spcBef>
          <a:spcPct val="0"/>
        </a:spcBef>
        <a:spcAft>
          <a:spcPct val="0"/>
        </a:spcAft>
        <a:defRPr sz="2800">
          <a:solidFill>
            <a:srgbClr val="DB0717"/>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kern="1200">
          <a:solidFill>
            <a:schemeClr val="tx1"/>
          </a:solidFill>
          <a:latin typeface="Georgia"/>
          <a:ea typeface="ＭＳ Ｐゴシック" charset="-128"/>
          <a:cs typeface="Georgia"/>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Georgia"/>
          <a:ea typeface="ＭＳ Ｐゴシック" charset="-128"/>
          <a:cs typeface="Georgia"/>
        </a:defRPr>
      </a:lvl3pPr>
      <a:lvl4pPr marL="1600200" indent="-228600" algn="l" defTabSz="457200" rtl="0" eaLnBrk="1" fontAlgn="base" hangingPunct="1">
        <a:spcBef>
          <a:spcPct val="20000"/>
        </a:spcBef>
        <a:spcAft>
          <a:spcPct val="0"/>
        </a:spcAft>
        <a:buFont typeface="Arial" charset="0"/>
        <a:buChar char="–"/>
        <a:defRPr kern="1200">
          <a:solidFill>
            <a:schemeClr val="tx1"/>
          </a:solidFill>
          <a:latin typeface="Georgia"/>
          <a:ea typeface="ＭＳ Ｐゴシック" charset="-128"/>
          <a:cs typeface="Georgia"/>
        </a:defRPr>
      </a:lvl4pPr>
      <a:lvl5pPr marL="2057400" indent="-228600" algn="l" defTabSz="457200" rtl="0" eaLnBrk="1" fontAlgn="base" hangingPunct="1">
        <a:spcBef>
          <a:spcPct val="20000"/>
        </a:spcBef>
        <a:spcAft>
          <a:spcPct val="0"/>
        </a:spcAft>
        <a:buFont typeface="Arial" charset="0"/>
        <a:buChar char="»"/>
        <a:defRPr kern="1200">
          <a:solidFill>
            <a:schemeClr val="tx1"/>
          </a:solidFill>
          <a:latin typeface="Georgia"/>
          <a:ea typeface="ＭＳ Ｐゴシック"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17.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6.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6.xml"/><Relationship Id="rId5" Type="http://schemas.openxmlformats.org/officeDocument/2006/relationships/tags" Target="../tags/tag6.xml"/><Relationship Id="rId15" Type="http://schemas.openxmlformats.org/officeDocument/2006/relationships/image" Target="../media/image19.jpe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err="1"/>
              <a:t>Etikk</a:t>
            </a:r>
            <a:r>
              <a:rPr lang="en-US" sz="4800" b="1" dirty="0"/>
              <a:t> – et </a:t>
            </a:r>
            <a:r>
              <a:rPr lang="en-US" sz="4800" b="1" dirty="0" err="1"/>
              <a:t>annet</a:t>
            </a:r>
            <a:r>
              <a:rPr lang="en-US" sz="4800" b="1" dirty="0"/>
              <a:t> </a:t>
            </a:r>
            <a:r>
              <a:rPr lang="en-US" sz="4800" b="1" dirty="0" err="1"/>
              <a:t>ord</a:t>
            </a:r>
            <a:r>
              <a:rPr lang="en-US" sz="4800" b="1" dirty="0"/>
              <a:t> for </a:t>
            </a:r>
            <a:r>
              <a:rPr lang="en-US" sz="4800" b="1" dirty="0" err="1"/>
              <a:t>adferd</a:t>
            </a:r>
            <a:endParaRPr lang="nb-NO" dirty="0"/>
          </a:p>
        </p:txBody>
      </p:sp>
      <p:sp>
        <p:nvSpPr>
          <p:cNvPr id="3" name="Rectangle 2"/>
          <p:cNvSpPr/>
          <p:nvPr/>
        </p:nvSpPr>
        <p:spPr>
          <a:xfrm>
            <a:off x="509046" y="1866507"/>
            <a:ext cx="8144759" cy="2246769"/>
          </a:xfrm>
          <a:prstGeom prst="rect">
            <a:avLst/>
          </a:prstGeom>
        </p:spPr>
        <p:txBody>
          <a:bodyPr wrap="square">
            <a:spAutoFit/>
          </a:bodyPr>
          <a:lstStyle/>
          <a:p>
            <a:r>
              <a:rPr lang="nb-NO" sz="2800" dirty="0"/>
              <a:t>Etikk eller moralfilosofi er den delen av filosofien som søker å besvare spørsmål som «hva er godt», «hva er det rette», «hvordan bør man oppføre seg». Etikk er en norm som et individs vilje legger til grunn for sine ord og handlinger.</a:t>
            </a:r>
          </a:p>
        </p:txBody>
      </p:sp>
      <p:pic>
        <p:nvPicPr>
          <p:cNvPr id="4" name="Picture 3">
            <a:extLst>
              <a:ext uri="{FF2B5EF4-FFF2-40B4-BE49-F238E27FC236}">
                <a16:creationId xmlns:a16="http://schemas.microsoft.com/office/drawing/2014/main" xmlns="" id="{CE86920B-AB8D-4473-9C33-4247C4F28CAA}"/>
              </a:ext>
            </a:extLst>
          </p:cNvPr>
          <p:cNvPicPr>
            <a:picLocks noChangeAspect="1"/>
          </p:cNvPicPr>
          <p:nvPr/>
        </p:nvPicPr>
        <p:blipFill>
          <a:blip r:embed="rId2" cstate="print"/>
          <a:stretch>
            <a:fillRect/>
          </a:stretch>
        </p:blipFill>
        <p:spPr>
          <a:xfrm>
            <a:off x="7210866" y="4563064"/>
            <a:ext cx="1038225" cy="1276350"/>
          </a:xfrm>
          <a:prstGeom prst="rect">
            <a:avLst/>
          </a:prstGeom>
        </p:spPr>
      </p:pic>
    </p:spTree>
    <p:extLst>
      <p:ext uri="{BB962C8B-B14F-4D97-AF65-F5344CB8AC3E}">
        <p14:creationId xmlns:p14="http://schemas.microsoft.com/office/powerpoint/2010/main" xmlns="" val="2131939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err="1"/>
              <a:t>Etikk</a:t>
            </a:r>
            <a:r>
              <a:rPr lang="en-US" sz="4800" b="1" dirty="0"/>
              <a:t> i </a:t>
            </a:r>
            <a:r>
              <a:rPr lang="en-US" sz="4800" b="1" dirty="0" err="1"/>
              <a:t>privat</a:t>
            </a:r>
            <a:r>
              <a:rPr lang="en-US" sz="4800" b="1" dirty="0"/>
              <a:t> </a:t>
            </a:r>
            <a:r>
              <a:rPr lang="en-US" sz="4800" b="1" dirty="0" err="1"/>
              <a:t>næringsliv</a:t>
            </a:r>
            <a:endParaRPr lang="nb-NO" dirty="0"/>
          </a:p>
        </p:txBody>
      </p:sp>
      <p:pic>
        <p:nvPicPr>
          <p:cNvPr id="5" name="Picture 4"/>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6787299" y="5303792"/>
            <a:ext cx="2086982" cy="589960"/>
          </a:xfrm>
          <a:prstGeom prst="rect">
            <a:avLst/>
          </a:prstGeom>
        </p:spPr>
      </p:pic>
      <p:sp>
        <p:nvSpPr>
          <p:cNvPr id="3" name="Rectangle 2"/>
          <p:cNvSpPr/>
          <p:nvPr/>
        </p:nvSpPr>
        <p:spPr>
          <a:xfrm>
            <a:off x="1216058" y="1687474"/>
            <a:ext cx="7173798" cy="3539430"/>
          </a:xfrm>
          <a:prstGeom prst="rect">
            <a:avLst/>
          </a:prstGeom>
        </p:spPr>
        <p:txBody>
          <a:bodyPr wrap="square">
            <a:spAutoFit/>
          </a:bodyPr>
          <a:lstStyle/>
          <a:p>
            <a:r>
              <a:rPr lang="nb-NO" sz="2800" b="1" dirty="0"/>
              <a:t>Forholdet til kunder, leverandører og konkurrenter</a:t>
            </a:r>
          </a:p>
          <a:p>
            <a:endParaRPr lang="nb-NO" sz="2800" dirty="0"/>
          </a:p>
          <a:p>
            <a:r>
              <a:rPr lang="nb-NO" sz="2800" dirty="0"/>
              <a:t>• Holde avtaler og oppfylle forpliktelser</a:t>
            </a:r>
          </a:p>
          <a:p>
            <a:r>
              <a:rPr lang="nb-NO" sz="2800" dirty="0"/>
              <a:t>• Omtale av konkurrenter</a:t>
            </a:r>
          </a:p>
          <a:p>
            <a:r>
              <a:rPr lang="nb-NO" sz="2800" dirty="0"/>
              <a:t>• Opplysninger om feil og mangler</a:t>
            </a:r>
          </a:p>
          <a:p>
            <a:r>
              <a:rPr lang="nb-NO" sz="2800" dirty="0"/>
              <a:t>• Forretningsmetoder</a:t>
            </a:r>
          </a:p>
          <a:p>
            <a:r>
              <a:rPr lang="nb-NO" sz="2800" dirty="0"/>
              <a:t>• Respekt for konkurranselovgivningen</a:t>
            </a:r>
          </a:p>
        </p:txBody>
      </p:sp>
    </p:spTree>
    <p:extLst>
      <p:ext uri="{BB962C8B-B14F-4D97-AF65-F5344CB8AC3E}">
        <p14:creationId xmlns:p14="http://schemas.microsoft.com/office/powerpoint/2010/main" xmlns="" val="424192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err="1"/>
              <a:t>Etikk</a:t>
            </a:r>
            <a:r>
              <a:rPr lang="en-US" sz="4800" b="1" dirty="0"/>
              <a:t> i </a:t>
            </a:r>
            <a:r>
              <a:rPr lang="en-US" sz="4800" b="1" dirty="0" err="1"/>
              <a:t>privat</a:t>
            </a:r>
            <a:r>
              <a:rPr lang="en-US" sz="4800" b="1" dirty="0"/>
              <a:t> </a:t>
            </a:r>
            <a:r>
              <a:rPr lang="en-US" sz="4800" b="1" dirty="0" err="1"/>
              <a:t>næringsliv</a:t>
            </a:r>
            <a:endParaRPr lang="nb-NO" dirty="0"/>
          </a:p>
        </p:txBody>
      </p:sp>
      <p:pic>
        <p:nvPicPr>
          <p:cNvPr id="5" name="Picture 4"/>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6799675" y="5307291"/>
            <a:ext cx="2074606" cy="586461"/>
          </a:xfrm>
          <a:prstGeom prst="rect">
            <a:avLst/>
          </a:prstGeom>
        </p:spPr>
      </p:pic>
      <p:sp>
        <p:nvSpPr>
          <p:cNvPr id="3" name="Rectangle 2"/>
          <p:cNvSpPr/>
          <p:nvPr/>
        </p:nvSpPr>
        <p:spPr>
          <a:xfrm>
            <a:off x="563534" y="3512161"/>
            <a:ext cx="4572000" cy="2246769"/>
          </a:xfrm>
          <a:prstGeom prst="rect">
            <a:avLst/>
          </a:prstGeom>
        </p:spPr>
        <p:txBody>
          <a:bodyPr>
            <a:spAutoFit/>
          </a:bodyPr>
          <a:lstStyle/>
          <a:p>
            <a:r>
              <a:rPr lang="nb-NO" sz="2800" b="1" dirty="0"/>
              <a:t>Forholdet til medarbeidere</a:t>
            </a:r>
          </a:p>
          <a:p>
            <a:r>
              <a:rPr lang="nb-NO" sz="2800" dirty="0"/>
              <a:t>• Respekt, ansvar, trygghet</a:t>
            </a:r>
          </a:p>
          <a:p>
            <a:r>
              <a:rPr lang="nb-NO" sz="2800" dirty="0"/>
              <a:t>• Åpenhet for kritikk</a:t>
            </a:r>
          </a:p>
          <a:p>
            <a:r>
              <a:rPr lang="nb-NO" sz="2800" dirty="0"/>
              <a:t>• Samarbeid</a:t>
            </a:r>
          </a:p>
          <a:p>
            <a:r>
              <a:rPr lang="nb-NO" sz="2800" dirty="0"/>
              <a:t>• Relevant likebehandling</a:t>
            </a:r>
          </a:p>
        </p:txBody>
      </p:sp>
      <p:sp>
        <p:nvSpPr>
          <p:cNvPr id="6" name="Rectangle 5"/>
          <p:cNvSpPr/>
          <p:nvPr/>
        </p:nvSpPr>
        <p:spPr>
          <a:xfrm>
            <a:off x="593889" y="1508498"/>
            <a:ext cx="7929545" cy="1815882"/>
          </a:xfrm>
          <a:prstGeom prst="rect">
            <a:avLst/>
          </a:prstGeom>
        </p:spPr>
        <p:txBody>
          <a:bodyPr wrap="square">
            <a:spAutoFit/>
          </a:bodyPr>
          <a:lstStyle/>
          <a:p>
            <a:r>
              <a:rPr lang="nb-NO" sz="2800" b="1" dirty="0"/>
              <a:t>Rutiner i forhold til etikk</a:t>
            </a:r>
          </a:p>
          <a:p>
            <a:r>
              <a:rPr lang="nb-NO" sz="2800" dirty="0"/>
              <a:t>• Varsling</a:t>
            </a:r>
          </a:p>
          <a:p>
            <a:r>
              <a:rPr lang="nb-NO" sz="2800" dirty="0"/>
              <a:t>• Krav til lederoppfølging og opplæring</a:t>
            </a:r>
          </a:p>
          <a:p>
            <a:r>
              <a:rPr lang="nb-NO" sz="2800" dirty="0"/>
              <a:t>• Reaksjoner og oppfølging av brudd på retningslinjer</a:t>
            </a:r>
          </a:p>
        </p:txBody>
      </p:sp>
    </p:spTree>
    <p:extLst>
      <p:ext uri="{BB962C8B-B14F-4D97-AF65-F5344CB8AC3E}">
        <p14:creationId xmlns:p14="http://schemas.microsoft.com/office/powerpoint/2010/main" xmlns="" val="2047615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err="1"/>
              <a:t>Etikk</a:t>
            </a:r>
            <a:r>
              <a:rPr lang="en-US" sz="4800" b="1" dirty="0"/>
              <a:t> i </a:t>
            </a:r>
            <a:r>
              <a:rPr lang="en-US" sz="4800" b="1" dirty="0" err="1"/>
              <a:t>privat</a:t>
            </a:r>
            <a:r>
              <a:rPr lang="en-US" sz="4800" b="1" dirty="0"/>
              <a:t> </a:t>
            </a:r>
            <a:r>
              <a:rPr lang="en-US" sz="4800" b="1" dirty="0" err="1"/>
              <a:t>næringsliv</a:t>
            </a:r>
            <a:endParaRPr lang="nb-NO" dirty="0"/>
          </a:p>
        </p:txBody>
      </p:sp>
      <p:pic>
        <p:nvPicPr>
          <p:cNvPr id="5" name="Picture 4"/>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6806153" y="5309122"/>
            <a:ext cx="2068128" cy="584630"/>
          </a:xfrm>
          <a:prstGeom prst="rect">
            <a:avLst/>
          </a:prstGeom>
        </p:spPr>
      </p:pic>
      <p:sp>
        <p:nvSpPr>
          <p:cNvPr id="3" name="Rectangle 2"/>
          <p:cNvSpPr/>
          <p:nvPr/>
        </p:nvSpPr>
        <p:spPr>
          <a:xfrm>
            <a:off x="603315" y="1720840"/>
            <a:ext cx="7550871" cy="3785652"/>
          </a:xfrm>
          <a:prstGeom prst="rect">
            <a:avLst/>
          </a:prstGeom>
        </p:spPr>
        <p:txBody>
          <a:bodyPr wrap="square">
            <a:spAutoFit/>
          </a:bodyPr>
          <a:lstStyle/>
          <a:p>
            <a:r>
              <a:rPr lang="nb-NO" sz="2400" b="1" dirty="0"/>
              <a:t>Spesielle forhold for internasjonalt engasjerte bedrifter </a:t>
            </a:r>
          </a:p>
          <a:p>
            <a:endParaRPr lang="nb-NO" sz="2400" b="1" dirty="0"/>
          </a:p>
          <a:p>
            <a:r>
              <a:rPr lang="nb-NO" sz="2400" b="1" dirty="0"/>
              <a:t>For bedrifter som arbeider internasjonalt vil det være flere forhold som kan kreve dekkende retningslinjer, blant annet forholdet til menneskerettigheter og spesielle utfordringer knyttet til korrupsjon.</a:t>
            </a:r>
          </a:p>
          <a:p>
            <a:endParaRPr lang="nb-NO" sz="2400" b="1" dirty="0"/>
          </a:p>
          <a:p>
            <a:r>
              <a:rPr lang="nb-NO" sz="2400" b="1" dirty="0"/>
              <a:t>Det kan også være nødvendig med spesiell oppmerksomhet på takt og tone i andre land hvor man opererer.</a:t>
            </a:r>
          </a:p>
        </p:txBody>
      </p:sp>
    </p:spTree>
    <p:extLst>
      <p:ext uri="{BB962C8B-B14F-4D97-AF65-F5344CB8AC3E}">
        <p14:creationId xmlns:p14="http://schemas.microsoft.com/office/powerpoint/2010/main" xmlns="" val="2669328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err="1"/>
              <a:t>Etikk</a:t>
            </a:r>
            <a:r>
              <a:rPr lang="en-US" sz="4800" b="1" dirty="0"/>
              <a:t> i </a:t>
            </a:r>
            <a:r>
              <a:rPr lang="en-US" sz="4800" b="1" dirty="0" err="1"/>
              <a:t>privat</a:t>
            </a:r>
            <a:r>
              <a:rPr lang="en-US" sz="4800" b="1" dirty="0"/>
              <a:t> </a:t>
            </a:r>
            <a:r>
              <a:rPr lang="en-US" sz="4800" b="1" dirty="0" err="1"/>
              <a:t>næringsliv</a:t>
            </a:r>
            <a:endParaRPr lang="nb-NO" dirty="0"/>
          </a:p>
        </p:txBody>
      </p:sp>
      <p:pic>
        <p:nvPicPr>
          <p:cNvPr id="3" name="Picture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2639850" y="1325880"/>
            <a:ext cx="3654607" cy="4462272"/>
          </a:xfrm>
          <a:prstGeom prst="rect">
            <a:avLst/>
          </a:prstGeom>
        </p:spPr>
      </p:pic>
    </p:spTree>
    <p:extLst>
      <p:ext uri="{BB962C8B-B14F-4D97-AF65-F5344CB8AC3E}">
        <p14:creationId xmlns:p14="http://schemas.microsoft.com/office/powerpoint/2010/main" xmlns="" val="581688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err="1"/>
              <a:t>Etikk</a:t>
            </a:r>
            <a:r>
              <a:rPr lang="en-US" sz="4800" b="1" dirty="0"/>
              <a:t> i Maarud/Intersnack</a:t>
            </a:r>
            <a:endParaRPr lang="nb-NO" dirty="0"/>
          </a:p>
        </p:txBody>
      </p:sp>
      <p:sp>
        <p:nvSpPr>
          <p:cNvPr id="3" name="TextBox 2"/>
          <p:cNvSpPr txBox="1"/>
          <p:nvPr/>
        </p:nvSpPr>
        <p:spPr>
          <a:xfrm>
            <a:off x="722375" y="1984248"/>
            <a:ext cx="7818310" cy="2954655"/>
          </a:xfrm>
          <a:prstGeom prst="rect">
            <a:avLst/>
          </a:prstGeom>
          <a:noFill/>
        </p:spPr>
        <p:txBody>
          <a:bodyPr wrap="square" rtlCol="0">
            <a:spAutoFit/>
          </a:bodyPr>
          <a:lstStyle/>
          <a:p>
            <a:pPr marL="285750" indent="-285750">
              <a:buFont typeface="Arial" panose="020B0604020202020204" pitchFamily="34" charset="0"/>
              <a:buChar char="•"/>
            </a:pPr>
            <a:r>
              <a:rPr lang="nb-NO" sz="2800" dirty="0"/>
              <a:t>Code of Conduct/Adferdspolicy</a:t>
            </a:r>
          </a:p>
          <a:p>
            <a:pPr marL="285750" indent="-285750">
              <a:buFont typeface="Arial" panose="020B0604020202020204" pitchFamily="34" charset="0"/>
              <a:buChar char="•"/>
            </a:pPr>
            <a:r>
              <a:rPr lang="nb-NO" sz="2800" dirty="0"/>
              <a:t>Innkjøpspolicy</a:t>
            </a:r>
          </a:p>
          <a:p>
            <a:pPr marL="285750" indent="-285750">
              <a:buFont typeface="Arial" panose="020B0604020202020204" pitchFamily="34" charset="0"/>
              <a:buChar char="•"/>
            </a:pPr>
            <a:r>
              <a:rPr lang="en-US" sz="2800" dirty="0"/>
              <a:t>Competition Compliance Policy Intersnack Group</a:t>
            </a:r>
          </a:p>
          <a:p>
            <a:pPr marL="285750" indent="-285750">
              <a:buFont typeface="Arial" panose="020B0604020202020204" pitchFamily="34" charset="0"/>
              <a:buChar char="•"/>
            </a:pPr>
            <a:r>
              <a:rPr lang="en-US" sz="2800" dirty="0" err="1"/>
              <a:t>Sedex</a:t>
            </a:r>
            <a:endParaRPr lang="en-US" sz="2800" dirty="0"/>
          </a:p>
          <a:p>
            <a:pPr marL="285750" indent="-285750">
              <a:buFont typeface="Arial" panose="020B0604020202020204" pitchFamily="34" charset="0"/>
              <a:buChar char="•"/>
            </a:pPr>
            <a:r>
              <a:rPr lang="en-US" sz="2800" dirty="0"/>
              <a:t>CSR (Corporate </a:t>
            </a:r>
            <a:r>
              <a:rPr lang="en-US" sz="2800" dirty="0" err="1"/>
              <a:t>Sosial</a:t>
            </a:r>
            <a:r>
              <a:rPr lang="en-US" sz="2800" dirty="0"/>
              <a:t> Responsibility)</a:t>
            </a:r>
          </a:p>
          <a:p>
            <a:pPr marL="285750" indent="-285750">
              <a:buFont typeface="Arial" panose="020B0604020202020204" pitchFamily="34" charset="0"/>
              <a:buChar char="•"/>
            </a:pPr>
            <a:r>
              <a:rPr lang="en-US" sz="2800" dirty="0" err="1"/>
              <a:t>Lovverk</a:t>
            </a:r>
            <a:r>
              <a:rPr lang="en-US" sz="2800" dirty="0"/>
              <a:t> </a:t>
            </a:r>
            <a:endParaRPr lang="nb-NO" sz="2800" dirty="0"/>
          </a:p>
          <a:p>
            <a:pPr marL="285750" indent="-285750">
              <a:buFont typeface="Arial" panose="020B0604020202020204" pitchFamily="34" charset="0"/>
              <a:buChar char="•"/>
            </a:pPr>
            <a:endParaRPr lang="nb-NO" dirty="0"/>
          </a:p>
        </p:txBody>
      </p:sp>
    </p:spTree>
    <p:extLst>
      <p:ext uri="{BB962C8B-B14F-4D97-AF65-F5344CB8AC3E}">
        <p14:creationId xmlns:p14="http://schemas.microsoft.com/office/powerpoint/2010/main" xmlns="" val="3768078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548E86-5026-48C7-92DA-E5CAC0E24A5C}"/>
              </a:ext>
            </a:extLst>
          </p:cNvPr>
          <p:cNvSpPr>
            <a:spLocks noGrp="1"/>
          </p:cNvSpPr>
          <p:nvPr>
            <p:ph type="title"/>
          </p:nvPr>
        </p:nvSpPr>
        <p:spPr>
          <a:xfrm>
            <a:off x="457199" y="274638"/>
            <a:ext cx="8460557" cy="1143000"/>
          </a:xfrm>
        </p:spPr>
        <p:txBody>
          <a:bodyPr/>
          <a:lstStyle/>
          <a:p>
            <a:r>
              <a:rPr lang="nb-NO" sz="4800" b="1" dirty="0"/>
              <a:t>Code of Conduct/Adferdspolitikk</a:t>
            </a:r>
          </a:p>
        </p:txBody>
      </p:sp>
      <p:sp>
        <p:nvSpPr>
          <p:cNvPr id="3" name="TextBox 2">
            <a:extLst>
              <a:ext uri="{FF2B5EF4-FFF2-40B4-BE49-F238E27FC236}">
                <a16:creationId xmlns:a16="http://schemas.microsoft.com/office/drawing/2014/main" xmlns="" id="{5FF6DF93-C93B-4187-96CF-2DFEC22B7D48}"/>
              </a:ext>
            </a:extLst>
          </p:cNvPr>
          <p:cNvSpPr txBox="1"/>
          <p:nvPr/>
        </p:nvSpPr>
        <p:spPr>
          <a:xfrm>
            <a:off x="999241" y="1593130"/>
            <a:ext cx="7088956" cy="4339650"/>
          </a:xfrm>
          <a:prstGeom prst="rect">
            <a:avLst/>
          </a:prstGeom>
          <a:noFill/>
        </p:spPr>
        <p:txBody>
          <a:bodyPr wrap="square" rtlCol="0">
            <a:spAutoFit/>
          </a:bodyPr>
          <a:lstStyle/>
          <a:p>
            <a:r>
              <a:rPr lang="nb-NO" sz="2800" dirty="0"/>
              <a:t>Består av 7 prinsipper</a:t>
            </a:r>
          </a:p>
          <a:p>
            <a:endParaRPr lang="nb-NO" sz="2800" dirty="0"/>
          </a:p>
          <a:p>
            <a:pPr marL="514350" indent="-514350">
              <a:buFont typeface="+mj-lt"/>
              <a:buAutoNum type="arabicPeriod"/>
            </a:pPr>
            <a:r>
              <a:rPr lang="nb-NO" sz="2000" dirty="0"/>
              <a:t>Vi produserer kvalitetssnack som oppfyller de høyeste standarder</a:t>
            </a:r>
          </a:p>
          <a:p>
            <a:pPr marL="514350" indent="-514350">
              <a:buFont typeface="+mj-lt"/>
              <a:buAutoNum type="arabicPeriod"/>
            </a:pPr>
            <a:r>
              <a:rPr lang="nb-NO" sz="2000" dirty="0"/>
              <a:t>Vi handler alltid med integritet</a:t>
            </a:r>
          </a:p>
          <a:p>
            <a:pPr marL="514350" indent="-514350">
              <a:buFont typeface="+mj-lt"/>
              <a:buAutoNum type="arabicPeriod"/>
            </a:pPr>
            <a:r>
              <a:rPr lang="nb-NO" sz="2000" dirty="0"/>
              <a:t>Vi praktiserer en ærlig forretningshåndtering og handler i beste interesse for Intersnackgruppen.</a:t>
            </a:r>
          </a:p>
          <a:p>
            <a:pPr marL="514350" indent="-514350">
              <a:buFont typeface="+mj-lt"/>
              <a:buAutoNum type="arabicPeriod"/>
            </a:pPr>
            <a:r>
              <a:rPr lang="nb-NO" sz="2000" dirty="0"/>
              <a:t>Vi fordømmer alle slags bestikkelser og korrupsjon.</a:t>
            </a:r>
          </a:p>
          <a:p>
            <a:pPr marL="514350" indent="-514350">
              <a:buFont typeface="+mj-lt"/>
              <a:buAutoNum type="arabicPeriod"/>
            </a:pPr>
            <a:r>
              <a:rPr lang="nb-NO" sz="2000" dirty="0"/>
              <a:t>Vi behandler andre rettferdig.</a:t>
            </a:r>
          </a:p>
          <a:p>
            <a:pPr marL="514350" indent="-514350">
              <a:buFont typeface="+mj-lt"/>
              <a:buAutoNum type="arabicPeriod"/>
            </a:pPr>
            <a:r>
              <a:rPr lang="nb-NO" sz="2000" dirty="0"/>
              <a:t>Vi fører en rettferdig konkurranse og respekterer det frie markedet.</a:t>
            </a:r>
          </a:p>
          <a:p>
            <a:pPr marL="514350" indent="-514350">
              <a:buFont typeface="+mj-lt"/>
              <a:buAutoNum type="arabicPeriod"/>
            </a:pPr>
            <a:r>
              <a:rPr lang="nb-NO" sz="2000" dirty="0"/>
              <a:t>Vi respekterer miljøet og utfører våre forretninger på en sosialansvarlig måte.</a:t>
            </a:r>
          </a:p>
        </p:txBody>
      </p:sp>
    </p:spTree>
    <p:extLst>
      <p:ext uri="{BB962C8B-B14F-4D97-AF65-F5344CB8AC3E}">
        <p14:creationId xmlns:p14="http://schemas.microsoft.com/office/powerpoint/2010/main" xmlns="" val="358678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2A3467-DF84-4D85-A326-A253DA6F529B}"/>
              </a:ext>
            </a:extLst>
          </p:cNvPr>
          <p:cNvSpPr>
            <a:spLocks noGrp="1"/>
          </p:cNvSpPr>
          <p:nvPr>
            <p:ph type="title"/>
          </p:nvPr>
        </p:nvSpPr>
        <p:spPr/>
        <p:txBody>
          <a:bodyPr/>
          <a:lstStyle/>
          <a:p>
            <a:r>
              <a:rPr lang="nb-NO" sz="4800" b="1" dirty="0"/>
              <a:t>Sedex</a:t>
            </a:r>
          </a:p>
        </p:txBody>
      </p:sp>
      <p:sp>
        <p:nvSpPr>
          <p:cNvPr id="3" name="Rectangle 2">
            <a:extLst>
              <a:ext uri="{FF2B5EF4-FFF2-40B4-BE49-F238E27FC236}">
                <a16:creationId xmlns:a16="http://schemas.microsoft.com/office/drawing/2014/main" xmlns="" id="{72D701F4-0DB3-4D39-91E4-9A298599DF52}"/>
              </a:ext>
            </a:extLst>
          </p:cNvPr>
          <p:cNvSpPr/>
          <p:nvPr/>
        </p:nvSpPr>
        <p:spPr>
          <a:xfrm>
            <a:off x="1404594" y="2045615"/>
            <a:ext cx="6796726" cy="1815882"/>
          </a:xfrm>
          <a:prstGeom prst="rect">
            <a:avLst/>
          </a:prstGeom>
        </p:spPr>
        <p:txBody>
          <a:bodyPr wrap="square">
            <a:spAutoFit/>
          </a:bodyPr>
          <a:lstStyle/>
          <a:p>
            <a:r>
              <a:rPr lang="en-US" sz="2800" b="1" dirty="0" err="1"/>
              <a:t>Sedex</a:t>
            </a:r>
            <a:r>
              <a:rPr lang="en-US" sz="2800" b="1" dirty="0"/>
              <a:t> is a global membership </a:t>
            </a:r>
            <a:r>
              <a:rPr lang="en-US" sz="2800" b="1" dirty="0" err="1"/>
              <a:t>organisation</a:t>
            </a:r>
            <a:r>
              <a:rPr lang="en-US" sz="2800" b="1" dirty="0"/>
              <a:t> dedicated to driving improvements in ethical and responsible business practices in global supply chains.</a:t>
            </a:r>
            <a:endParaRPr lang="nb-NO" sz="2800" dirty="0"/>
          </a:p>
        </p:txBody>
      </p:sp>
      <p:pic>
        <p:nvPicPr>
          <p:cNvPr id="4" name="Picture 3">
            <a:extLst>
              <a:ext uri="{FF2B5EF4-FFF2-40B4-BE49-F238E27FC236}">
                <a16:creationId xmlns:a16="http://schemas.microsoft.com/office/drawing/2014/main" xmlns="" id="{C5B7F57C-D072-413D-84CA-E14A57286B76}"/>
              </a:ext>
            </a:extLst>
          </p:cNvPr>
          <p:cNvPicPr>
            <a:picLocks noChangeAspect="1"/>
          </p:cNvPicPr>
          <p:nvPr/>
        </p:nvPicPr>
        <p:blipFill>
          <a:blip r:embed="rId2" cstate="print"/>
          <a:stretch>
            <a:fillRect/>
          </a:stretch>
        </p:blipFill>
        <p:spPr>
          <a:xfrm>
            <a:off x="6590345" y="5453700"/>
            <a:ext cx="2166271" cy="522893"/>
          </a:xfrm>
          <a:prstGeom prst="rect">
            <a:avLst/>
          </a:prstGeom>
        </p:spPr>
      </p:pic>
    </p:spTree>
    <p:extLst>
      <p:ext uri="{BB962C8B-B14F-4D97-AF65-F5344CB8AC3E}">
        <p14:creationId xmlns:p14="http://schemas.microsoft.com/office/powerpoint/2010/main" xmlns="" val="4024717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xmlns="" id="{E99B2089-54F2-4046-B340-34F43938E00A}"/>
              </a:ext>
            </a:extLst>
          </p:cNvPr>
          <p:cNvSpPr>
            <a:spLocks noGrp="1"/>
          </p:cNvSpPr>
          <p:nvPr>
            <p:ph type="title"/>
          </p:nvPr>
        </p:nvSpPr>
        <p:spPr/>
        <p:txBody>
          <a:bodyPr/>
          <a:lstStyle/>
          <a:p>
            <a:r>
              <a:rPr lang="en-US" altLang="de-DE" sz="4800" b="1" dirty="0" err="1"/>
              <a:t>Hvorfor</a:t>
            </a:r>
            <a:r>
              <a:rPr lang="en-US" altLang="de-DE" sz="4800" b="1" dirty="0"/>
              <a:t> CSR (</a:t>
            </a:r>
            <a:r>
              <a:rPr lang="en-US" altLang="de-DE" sz="4800" b="1" dirty="0" err="1"/>
              <a:t>samfunnsansvar</a:t>
            </a:r>
            <a:r>
              <a:rPr lang="en-US" altLang="de-DE" sz="4800" b="1" dirty="0"/>
              <a:t>) i Maarud </a:t>
            </a:r>
            <a:r>
              <a:rPr lang="en-US" altLang="de-DE" sz="4800" b="1" dirty="0" err="1"/>
              <a:t>og</a:t>
            </a:r>
            <a:r>
              <a:rPr lang="en-US" altLang="de-DE" sz="4800" b="1" dirty="0"/>
              <a:t> Intersnack?</a:t>
            </a:r>
            <a:endParaRPr lang="de-DE" altLang="de-DE" sz="4800" b="1" dirty="0"/>
          </a:p>
        </p:txBody>
      </p:sp>
      <p:sp>
        <p:nvSpPr>
          <p:cNvPr id="3" name="Datumsplatzhalter 2">
            <a:extLst>
              <a:ext uri="{FF2B5EF4-FFF2-40B4-BE49-F238E27FC236}">
                <a16:creationId xmlns:a16="http://schemas.microsoft.com/office/drawing/2014/main" xmlns="" id="{0655A5EC-7BD4-400D-82FF-57C28ADE08BB}"/>
              </a:ext>
            </a:extLst>
          </p:cNvPr>
          <p:cNvSpPr>
            <a:spLocks noGrp="1"/>
          </p:cNvSpPr>
          <p:nvPr>
            <p:ph type="dt" sz="quarter" idx="10"/>
          </p:nvPr>
        </p:nvSpPr>
        <p:spPr bwMode="auto">
          <a:xfrm>
            <a:off x="7399338" y="6638925"/>
            <a:ext cx="2311400" cy="158750"/>
          </a:xfrm>
          <a:prstGeom prst="rect">
            <a:avLst/>
          </a:prstGeom>
          <a:noFill/>
          <a:ln w="9525">
            <a:noFill/>
            <a:miter lim="800000"/>
            <a:headEnd/>
            <a:tailEnd/>
          </a:ln>
          <a:effectLst/>
        </p:spPr>
        <p:txBody>
          <a:bodyPr vert="horz" wrap="square" lIns="91440" tIns="45720" rIns="0" bIns="45720" numCol="1" anchor="ctr" anchorCtr="0" compatLnSpc="1">
            <a:prstTxWarp prst="textNoShape">
              <a:avLst/>
            </a:prstTxWarp>
          </a:bodyPr>
          <a:lstStyle>
            <a:defPPr>
              <a:defRPr lang="de-DE"/>
            </a:defPPr>
            <a:lvl1pPr algn="r" rtl="0" fontAlgn="base">
              <a:spcBef>
                <a:spcPct val="0"/>
              </a:spcBef>
              <a:spcAft>
                <a:spcPct val="0"/>
              </a:spcAft>
              <a:defRPr sz="1200" b="0" kern="1200">
                <a:solidFill>
                  <a:srgbClr val="6E6259"/>
                </a:solidFill>
                <a:latin typeface="+mj-lt"/>
                <a:ea typeface="+mn-ea"/>
                <a:cs typeface="+mn-cs"/>
              </a:defRPr>
            </a:lvl1pPr>
            <a:lvl2pPr marL="457200" algn="l" rtl="0" fontAlgn="base">
              <a:spcBef>
                <a:spcPct val="0"/>
              </a:spcBef>
              <a:spcAft>
                <a:spcPct val="0"/>
              </a:spcAft>
              <a:defRPr b="1" kern="1200">
                <a:solidFill>
                  <a:srgbClr val="6E6259"/>
                </a:solidFill>
                <a:latin typeface="Minion Pro"/>
                <a:ea typeface="MS PGothic" panose="020B0600070205080204" pitchFamily="34" charset="-128"/>
                <a:cs typeface="+mn-cs"/>
              </a:defRPr>
            </a:lvl2pPr>
            <a:lvl3pPr marL="914400" algn="l" rtl="0" fontAlgn="base">
              <a:spcBef>
                <a:spcPct val="0"/>
              </a:spcBef>
              <a:spcAft>
                <a:spcPct val="0"/>
              </a:spcAft>
              <a:defRPr b="1" kern="1200">
                <a:solidFill>
                  <a:srgbClr val="6E6259"/>
                </a:solidFill>
                <a:latin typeface="Minion Pro"/>
                <a:ea typeface="MS PGothic" panose="020B0600070205080204" pitchFamily="34" charset="-128"/>
                <a:cs typeface="+mn-cs"/>
              </a:defRPr>
            </a:lvl3pPr>
            <a:lvl4pPr marL="1371600" algn="l" rtl="0" fontAlgn="base">
              <a:spcBef>
                <a:spcPct val="0"/>
              </a:spcBef>
              <a:spcAft>
                <a:spcPct val="0"/>
              </a:spcAft>
              <a:defRPr b="1" kern="1200">
                <a:solidFill>
                  <a:srgbClr val="6E6259"/>
                </a:solidFill>
                <a:latin typeface="Minion Pro"/>
                <a:ea typeface="MS PGothic" panose="020B0600070205080204" pitchFamily="34" charset="-128"/>
                <a:cs typeface="+mn-cs"/>
              </a:defRPr>
            </a:lvl4pPr>
            <a:lvl5pPr marL="1828800" algn="l" rtl="0" fontAlgn="base">
              <a:spcBef>
                <a:spcPct val="0"/>
              </a:spcBef>
              <a:spcAft>
                <a:spcPct val="0"/>
              </a:spcAft>
              <a:defRPr b="1" kern="1200">
                <a:solidFill>
                  <a:srgbClr val="6E6259"/>
                </a:solidFill>
                <a:latin typeface="Minion Pro"/>
                <a:ea typeface="MS PGothic" panose="020B0600070205080204" pitchFamily="34" charset="-128"/>
                <a:cs typeface="+mn-cs"/>
              </a:defRPr>
            </a:lvl5pPr>
            <a:lvl6pPr marL="2286000" algn="l" defTabSz="914400" rtl="0" eaLnBrk="1" latinLnBrk="0" hangingPunct="1">
              <a:defRPr b="1" kern="1200">
                <a:solidFill>
                  <a:srgbClr val="6E6259"/>
                </a:solidFill>
                <a:latin typeface="Minion Pro"/>
                <a:ea typeface="MS PGothic" panose="020B0600070205080204" pitchFamily="34" charset="-128"/>
                <a:cs typeface="+mn-cs"/>
              </a:defRPr>
            </a:lvl6pPr>
            <a:lvl7pPr marL="2743200" algn="l" defTabSz="914400" rtl="0" eaLnBrk="1" latinLnBrk="0" hangingPunct="1">
              <a:defRPr b="1" kern="1200">
                <a:solidFill>
                  <a:srgbClr val="6E6259"/>
                </a:solidFill>
                <a:latin typeface="Minion Pro"/>
                <a:ea typeface="MS PGothic" panose="020B0600070205080204" pitchFamily="34" charset="-128"/>
                <a:cs typeface="+mn-cs"/>
              </a:defRPr>
            </a:lvl7pPr>
            <a:lvl8pPr marL="3200400" algn="l" defTabSz="914400" rtl="0" eaLnBrk="1" latinLnBrk="0" hangingPunct="1">
              <a:defRPr b="1" kern="1200">
                <a:solidFill>
                  <a:srgbClr val="6E6259"/>
                </a:solidFill>
                <a:latin typeface="Minion Pro"/>
                <a:ea typeface="MS PGothic" panose="020B0600070205080204" pitchFamily="34" charset="-128"/>
                <a:cs typeface="+mn-cs"/>
              </a:defRPr>
            </a:lvl8pPr>
            <a:lvl9pPr marL="3657600" algn="l" defTabSz="914400" rtl="0" eaLnBrk="1" latinLnBrk="0" hangingPunct="1">
              <a:defRPr b="1" kern="1200">
                <a:solidFill>
                  <a:srgbClr val="6E6259"/>
                </a:solidFill>
                <a:latin typeface="Minion Pro"/>
                <a:ea typeface="MS PGothic" panose="020B0600070205080204" pitchFamily="34" charset="-128"/>
                <a:cs typeface="+mn-cs"/>
              </a:defRPr>
            </a:lvl9pPr>
          </a:lstStyle>
          <a:p>
            <a:pPr>
              <a:defRPr/>
            </a:pPr>
            <a:r>
              <a:rPr lang="en-US"/>
              <a:t>Intersnack Group</a:t>
            </a:r>
          </a:p>
        </p:txBody>
      </p:sp>
      <p:sp>
        <p:nvSpPr>
          <p:cNvPr id="20484" name="Fußzeilenplatzhalter 3">
            <a:extLst>
              <a:ext uri="{FF2B5EF4-FFF2-40B4-BE49-F238E27FC236}">
                <a16:creationId xmlns:a16="http://schemas.microsoft.com/office/drawing/2014/main" xmlns="" id="{ACA0301F-4FFE-463D-AF82-31BEDDC78D06}"/>
              </a:ext>
            </a:extLst>
          </p:cNvPr>
          <p:cNvSpPr>
            <a:spLocks noGrp="1"/>
          </p:cNvSpPr>
          <p:nvPr>
            <p:ph type="ftr" sz="quarter" idx="11"/>
          </p:nvPr>
        </p:nvSpPr>
        <p:spPr bwMode="auto">
          <a:xfrm>
            <a:off x="550863" y="6638925"/>
            <a:ext cx="2713037" cy="15875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l" rtl="0" fontAlgn="base">
              <a:spcBef>
                <a:spcPct val="0"/>
              </a:spcBef>
              <a:spcAft>
                <a:spcPct val="0"/>
              </a:spcAft>
              <a:defRPr sz="800" b="0" kern="1200">
                <a:solidFill>
                  <a:srgbClr val="6E6259"/>
                </a:solidFill>
                <a:latin typeface="Times New Roman" charset="0"/>
                <a:ea typeface="MS PGothic" charset="0"/>
                <a:cs typeface="MS PGothic" charset="0"/>
              </a:defRPr>
            </a:lvl1pPr>
            <a:lvl2pPr marL="457200" algn="l" rtl="0" fontAlgn="base">
              <a:spcBef>
                <a:spcPct val="0"/>
              </a:spcBef>
              <a:spcAft>
                <a:spcPct val="0"/>
              </a:spcAft>
              <a:defRPr b="1" kern="1200">
                <a:solidFill>
                  <a:srgbClr val="6E6259"/>
                </a:solidFill>
                <a:latin typeface="Minion Pro"/>
                <a:ea typeface="MS PGothic" panose="020B0600070205080204" pitchFamily="34" charset="-128"/>
                <a:cs typeface="+mn-cs"/>
              </a:defRPr>
            </a:lvl2pPr>
            <a:lvl3pPr marL="914400" algn="l" rtl="0" fontAlgn="base">
              <a:spcBef>
                <a:spcPct val="0"/>
              </a:spcBef>
              <a:spcAft>
                <a:spcPct val="0"/>
              </a:spcAft>
              <a:defRPr b="1" kern="1200">
                <a:solidFill>
                  <a:srgbClr val="6E6259"/>
                </a:solidFill>
                <a:latin typeface="Minion Pro"/>
                <a:ea typeface="MS PGothic" panose="020B0600070205080204" pitchFamily="34" charset="-128"/>
                <a:cs typeface="+mn-cs"/>
              </a:defRPr>
            </a:lvl3pPr>
            <a:lvl4pPr marL="1371600" algn="l" rtl="0" fontAlgn="base">
              <a:spcBef>
                <a:spcPct val="0"/>
              </a:spcBef>
              <a:spcAft>
                <a:spcPct val="0"/>
              </a:spcAft>
              <a:defRPr b="1" kern="1200">
                <a:solidFill>
                  <a:srgbClr val="6E6259"/>
                </a:solidFill>
                <a:latin typeface="Minion Pro"/>
                <a:ea typeface="MS PGothic" panose="020B0600070205080204" pitchFamily="34" charset="-128"/>
                <a:cs typeface="+mn-cs"/>
              </a:defRPr>
            </a:lvl4pPr>
            <a:lvl5pPr marL="1828800" algn="l" rtl="0" fontAlgn="base">
              <a:spcBef>
                <a:spcPct val="0"/>
              </a:spcBef>
              <a:spcAft>
                <a:spcPct val="0"/>
              </a:spcAft>
              <a:defRPr b="1" kern="1200">
                <a:solidFill>
                  <a:srgbClr val="6E6259"/>
                </a:solidFill>
                <a:latin typeface="Minion Pro"/>
                <a:ea typeface="MS PGothic" panose="020B0600070205080204" pitchFamily="34" charset="-128"/>
                <a:cs typeface="+mn-cs"/>
              </a:defRPr>
            </a:lvl5pPr>
            <a:lvl6pPr marL="2286000" algn="l" defTabSz="914400" rtl="0" eaLnBrk="1" latinLnBrk="0" hangingPunct="1">
              <a:defRPr b="1" kern="1200">
                <a:solidFill>
                  <a:srgbClr val="6E6259"/>
                </a:solidFill>
                <a:latin typeface="Minion Pro"/>
                <a:ea typeface="MS PGothic" panose="020B0600070205080204" pitchFamily="34" charset="-128"/>
                <a:cs typeface="+mn-cs"/>
              </a:defRPr>
            </a:lvl6pPr>
            <a:lvl7pPr marL="2743200" algn="l" defTabSz="914400" rtl="0" eaLnBrk="1" latinLnBrk="0" hangingPunct="1">
              <a:defRPr b="1" kern="1200">
                <a:solidFill>
                  <a:srgbClr val="6E6259"/>
                </a:solidFill>
                <a:latin typeface="Minion Pro"/>
                <a:ea typeface="MS PGothic" panose="020B0600070205080204" pitchFamily="34" charset="-128"/>
                <a:cs typeface="+mn-cs"/>
              </a:defRPr>
            </a:lvl7pPr>
            <a:lvl8pPr marL="3200400" algn="l" defTabSz="914400" rtl="0" eaLnBrk="1" latinLnBrk="0" hangingPunct="1">
              <a:defRPr b="1" kern="1200">
                <a:solidFill>
                  <a:srgbClr val="6E6259"/>
                </a:solidFill>
                <a:latin typeface="Minion Pro"/>
                <a:ea typeface="MS PGothic" panose="020B0600070205080204" pitchFamily="34" charset="-128"/>
                <a:cs typeface="+mn-cs"/>
              </a:defRPr>
            </a:lvl8pPr>
            <a:lvl9pPr marL="3657600" algn="l" defTabSz="914400" rtl="0" eaLnBrk="1" latinLnBrk="0" hangingPunct="1">
              <a:defRPr b="1" kern="1200">
                <a:solidFill>
                  <a:srgbClr val="6E6259"/>
                </a:solidFill>
                <a:latin typeface="Minion Pro"/>
                <a:ea typeface="MS PGothic" panose="020B0600070205080204" pitchFamily="34" charset="-128"/>
                <a:cs typeface="+mn-cs"/>
              </a:defRPr>
            </a:lvl9pPr>
          </a:lstStyle>
          <a:p>
            <a:pPr eaLnBrk="1" hangingPunct="1"/>
            <a:r>
              <a:rPr lang="en-US"/>
              <a:t>CSR at Intersnack final version Dec 2011.ppt</a:t>
            </a:r>
            <a:endParaRPr lang="en-US" altLang="de-DE" b="0">
              <a:latin typeface="Times New Roman" panose="02020603050405020304" pitchFamily="18" charset="0"/>
            </a:endParaRPr>
          </a:p>
        </p:txBody>
      </p:sp>
      <p:sp>
        <p:nvSpPr>
          <p:cNvPr id="7" name="Freeform 16">
            <a:extLst>
              <a:ext uri="{FF2B5EF4-FFF2-40B4-BE49-F238E27FC236}">
                <a16:creationId xmlns:a16="http://schemas.microsoft.com/office/drawing/2014/main" xmlns="" id="{C5F701F4-E630-49EC-ABE6-E1048527C8DA}"/>
              </a:ext>
            </a:extLst>
          </p:cNvPr>
          <p:cNvSpPr>
            <a:spLocks/>
          </p:cNvSpPr>
          <p:nvPr>
            <p:custDataLst>
              <p:tags r:id="rId1"/>
            </p:custDataLst>
          </p:nvPr>
        </p:nvSpPr>
        <p:spPr bwMode="auto">
          <a:xfrm>
            <a:off x="417635" y="5171343"/>
            <a:ext cx="8299938" cy="657957"/>
          </a:xfrm>
          <a:custGeom>
            <a:avLst/>
            <a:gdLst>
              <a:gd name="T0" fmla="*/ 132796366 w 5530"/>
              <a:gd name="T1" fmla="*/ 436650508 h 2680"/>
              <a:gd name="T2" fmla="*/ 13669947 w 5530"/>
              <a:gd name="T3" fmla="*/ 2147483647 h 2680"/>
              <a:gd name="T4" fmla="*/ 0 w 5530"/>
              <a:gd name="T5" fmla="*/ 2147483647 h 2680"/>
              <a:gd name="T6" fmla="*/ 13669947 w 5530"/>
              <a:gd name="T7" fmla="*/ 2147483647 h 2680"/>
              <a:gd name="T8" fmla="*/ 68351132 w 5530"/>
              <a:gd name="T9" fmla="*/ 2147483647 h 2680"/>
              <a:gd name="T10" fmla="*/ 109362371 w 5530"/>
              <a:gd name="T11" fmla="*/ 2147483647 h 2680"/>
              <a:gd name="T12" fmla="*/ 203101147 w 5530"/>
              <a:gd name="T13" fmla="*/ 2147483647 h 2680"/>
              <a:gd name="T14" fmla="*/ 408154544 w 5530"/>
              <a:gd name="T15" fmla="*/ 2147483647 h 2680"/>
              <a:gd name="T16" fmla="*/ 630783787 w 5530"/>
              <a:gd name="T17" fmla="*/ 2147483647 h 2680"/>
              <a:gd name="T18" fmla="*/ 1210793685 w 5530"/>
              <a:gd name="T19" fmla="*/ 2147483647 h 2680"/>
              <a:gd name="T20" fmla="*/ 2147483647 w 5530"/>
              <a:gd name="T21" fmla="*/ 2147483647 h 2680"/>
              <a:gd name="T22" fmla="*/ 2147483647 w 5530"/>
              <a:gd name="T23" fmla="*/ 2147483647 h 2680"/>
              <a:gd name="T24" fmla="*/ 2147483647 w 5530"/>
              <a:gd name="T25" fmla="*/ 2147483647 h 2680"/>
              <a:gd name="T26" fmla="*/ 2147483647 w 5530"/>
              <a:gd name="T27" fmla="*/ 2147483647 h 2680"/>
              <a:gd name="T28" fmla="*/ 2147483647 w 5530"/>
              <a:gd name="T29" fmla="*/ 2147483647 h 2680"/>
              <a:gd name="T30" fmla="*/ 2147483647 w 5530"/>
              <a:gd name="T31" fmla="*/ 2147483647 h 2680"/>
              <a:gd name="T32" fmla="*/ 2147483647 w 5530"/>
              <a:gd name="T33" fmla="*/ 2147483647 h 2680"/>
              <a:gd name="T34" fmla="*/ 2147483647 w 5530"/>
              <a:gd name="T35" fmla="*/ 2147483647 h 2680"/>
              <a:gd name="T36" fmla="*/ 2147483647 w 5530"/>
              <a:gd name="T37" fmla="*/ 2147483647 h 2680"/>
              <a:gd name="T38" fmla="*/ 2147483647 w 5530"/>
              <a:gd name="T39" fmla="*/ 2147483647 h 2680"/>
              <a:gd name="T40" fmla="*/ 2147483647 w 5530"/>
              <a:gd name="T41" fmla="*/ 1542972144 h 2680"/>
              <a:gd name="T42" fmla="*/ 2147483647 w 5530"/>
              <a:gd name="T43" fmla="*/ 999258813 h 2680"/>
              <a:gd name="T44" fmla="*/ 2147483647 w 5530"/>
              <a:gd name="T45" fmla="*/ 646578720 h 2680"/>
              <a:gd name="T46" fmla="*/ 2147483647 w 5530"/>
              <a:gd name="T47" fmla="*/ 455544033 h 2680"/>
              <a:gd name="T48" fmla="*/ 2147483647 w 5530"/>
              <a:gd name="T49" fmla="*/ 293900077 h 2680"/>
              <a:gd name="T50" fmla="*/ 2147483647 w 5530"/>
              <a:gd name="T51" fmla="*/ 191034688 h 2680"/>
              <a:gd name="T52" fmla="*/ 2147483647 w 5530"/>
              <a:gd name="T53" fmla="*/ 117560031 h 2680"/>
              <a:gd name="T54" fmla="*/ 2147483647 w 5530"/>
              <a:gd name="T55" fmla="*/ 56680574 h 2680"/>
              <a:gd name="T56" fmla="*/ 2147483647 w 5530"/>
              <a:gd name="T57" fmla="*/ 0 h 2680"/>
              <a:gd name="T58" fmla="*/ 2147483647 w 5530"/>
              <a:gd name="T59" fmla="*/ 41985932 h 2680"/>
              <a:gd name="T60" fmla="*/ 1298672914 w 5530"/>
              <a:gd name="T61" fmla="*/ 86069857 h 2680"/>
              <a:gd name="T62" fmla="*/ 806545040 w 5530"/>
              <a:gd name="T63" fmla="*/ 109162265 h 2680"/>
              <a:gd name="T64" fmla="*/ 546810457 w 5530"/>
              <a:gd name="T65" fmla="*/ 130155231 h 2680"/>
              <a:gd name="T66" fmla="*/ 367143306 w 5530"/>
              <a:gd name="T67" fmla="*/ 159545963 h 2680"/>
              <a:gd name="T68" fmla="*/ 232394689 w 5530"/>
              <a:gd name="T69" fmla="*/ 220423971 h 2680"/>
              <a:gd name="T70" fmla="*/ 150372212 w 5530"/>
              <a:gd name="T71" fmla="*/ 321189919 h 2680"/>
              <a:gd name="T72" fmla="*/ 132796366 w 5530"/>
              <a:gd name="T73" fmla="*/ 436650508 h 26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530" h="2680">
                <a:moveTo>
                  <a:pt x="68" y="208"/>
                </a:moveTo>
                <a:lnTo>
                  <a:pt x="7" y="1253"/>
                </a:lnTo>
                <a:lnTo>
                  <a:pt x="0" y="1953"/>
                </a:lnTo>
                <a:lnTo>
                  <a:pt x="7" y="2191"/>
                </a:lnTo>
                <a:cubicBezTo>
                  <a:pt x="13" y="2268"/>
                  <a:pt x="27" y="2362"/>
                  <a:pt x="35" y="2413"/>
                </a:cubicBezTo>
                <a:cubicBezTo>
                  <a:pt x="44" y="2471"/>
                  <a:pt x="45" y="2472"/>
                  <a:pt x="56" y="2500"/>
                </a:cubicBezTo>
                <a:cubicBezTo>
                  <a:pt x="67" y="2528"/>
                  <a:pt x="88" y="2562"/>
                  <a:pt x="104" y="2580"/>
                </a:cubicBezTo>
                <a:cubicBezTo>
                  <a:pt x="120" y="2598"/>
                  <a:pt x="173" y="2612"/>
                  <a:pt x="209" y="2622"/>
                </a:cubicBezTo>
                <a:lnTo>
                  <a:pt x="323" y="2641"/>
                </a:lnTo>
                <a:lnTo>
                  <a:pt x="620" y="2659"/>
                </a:lnTo>
                <a:lnTo>
                  <a:pt x="2856" y="2680"/>
                </a:lnTo>
                <a:lnTo>
                  <a:pt x="4438" y="2666"/>
                </a:lnTo>
                <a:lnTo>
                  <a:pt x="5074" y="2645"/>
                </a:lnTo>
                <a:lnTo>
                  <a:pt x="5306" y="2631"/>
                </a:lnTo>
                <a:lnTo>
                  <a:pt x="5384" y="2620"/>
                </a:lnTo>
                <a:cubicBezTo>
                  <a:pt x="5404" y="2615"/>
                  <a:pt x="5414" y="2612"/>
                  <a:pt x="5426" y="2602"/>
                </a:cubicBezTo>
                <a:cubicBezTo>
                  <a:pt x="5438" y="2592"/>
                  <a:pt x="5451" y="2578"/>
                  <a:pt x="5459" y="2562"/>
                </a:cubicBezTo>
                <a:lnTo>
                  <a:pt x="5474" y="2506"/>
                </a:lnTo>
                <a:lnTo>
                  <a:pt x="5523" y="1974"/>
                </a:lnTo>
                <a:lnTo>
                  <a:pt x="5530" y="1294"/>
                </a:lnTo>
                <a:lnTo>
                  <a:pt x="5515" y="735"/>
                </a:lnTo>
                <a:lnTo>
                  <a:pt x="5501" y="476"/>
                </a:lnTo>
                <a:cubicBezTo>
                  <a:pt x="5494" y="405"/>
                  <a:pt x="5484" y="351"/>
                  <a:pt x="5474" y="308"/>
                </a:cubicBezTo>
                <a:cubicBezTo>
                  <a:pt x="5464" y="265"/>
                  <a:pt x="5452" y="245"/>
                  <a:pt x="5439" y="217"/>
                </a:cubicBezTo>
                <a:lnTo>
                  <a:pt x="5397" y="140"/>
                </a:lnTo>
                <a:cubicBezTo>
                  <a:pt x="5379" y="119"/>
                  <a:pt x="5366" y="105"/>
                  <a:pt x="5333" y="91"/>
                </a:cubicBezTo>
                <a:cubicBezTo>
                  <a:pt x="5300" y="77"/>
                  <a:pt x="5271" y="67"/>
                  <a:pt x="5200" y="56"/>
                </a:cubicBezTo>
                <a:lnTo>
                  <a:pt x="4906" y="27"/>
                </a:lnTo>
                <a:lnTo>
                  <a:pt x="2415" y="0"/>
                </a:lnTo>
                <a:lnTo>
                  <a:pt x="1372" y="20"/>
                </a:lnTo>
                <a:lnTo>
                  <a:pt x="665" y="41"/>
                </a:lnTo>
                <a:lnTo>
                  <a:pt x="413" y="52"/>
                </a:lnTo>
                <a:cubicBezTo>
                  <a:pt x="349" y="55"/>
                  <a:pt x="317" y="58"/>
                  <a:pt x="280" y="62"/>
                </a:cubicBezTo>
                <a:cubicBezTo>
                  <a:pt x="280" y="62"/>
                  <a:pt x="188" y="76"/>
                  <a:pt x="188" y="76"/>
                </a:cubicBezTo>
                <a:cubicBezTo>
                  <a:pt x="188" y="76"/>
                  <a:pt x="138" y="94"/>
                  <a:pt x="119" y="105"/>
                </a:cubicBezTo>
                <a:cubicBezTo>
                  <a:pt x="100" y="116"/>
                  <a:pt x="85" y="136"/>
                  <a:pt x="77" y="153"/>
                </a:cubicBezTo>
                <a:cubicBezTo>
                  <a:pt x="69" y="170"/>
                  <a:pt x="68" y="208"/>
                  <a:pt x="68" y="208"/>
                </a:cubicBezTo>
                <a:close/>
              </a:path>
            </a:pathLst>
          </a:custGeom>
          <a:solidFill>
            <a:schemeClr val="tx2"/>
          </a:solidFill>
          <a:ln w="9525" cap="flat" cmpd="sng">
            <a:noFill/>
            <a:prstDash val="solid"/>
            <a:round/>
            <a:headEnd/>
            <a:tailEnd/>
          </a:ln>
        </p:spPr>
        <p:txBody>
          <a:bodyPr lIns="365538" tIns="199385" rIns="365538" bIns="199385" anchor="ctr">
            <a:spAutoFit/>
          </a:bodyPr>
          <a:lstStyle/>
          <a:p>
            <a:pPr algn="ctr">
              <a:defRPr/>
            </a:pPr>
            <a:r>
              <a:rPr lang="nb-NO" sz="1662">
                <a:solidFill>
                  <a:schemeClr val="bg1"/>
                </a:solidFill>
                <a:cs typeface="ＭＳ Ｐゴシック" charset="0"/>
              </a:rPr>
              <a:t>Vi vil ha behov for 1 ½ jordklode om vi fortsetter som vi gjør nå.</a:t>
            </a:r>
          </a:p>
        </p:txBody>
      </p:sp>
      <p:grpSp>
        <p:nvGrpSpPr>
          <p:cNvPr id="20486" name="Gruppieren 1">
            <a:extLst>
              <a:ext uri="{FF2B5EF4-FFF2-40B4-BE49-F238E27FC236}">
                <a16:creationId xmlns:a16="http://schemas.microsoft.com/office/drawing/2014/main" xmlns="" id="{D963755D-937C-4CD1-9672-520F15C3C940}"/>
              </a:ext>
            </a:extLst>
          </p:cNvPr>
          <p:cNvGrpSpPr>
            <a:grpSpLocks/>
          </p:cNvGrpSpPr>
          <p:nvPr/>
        </p:nvGrpSpPr>
        <p:grpSpPr bwMode="auto">
          <a:xfrm>
            <a:off x="1960685" y="1531328"/>
            <a:ext cx="5200650" cy="3396762"/>
            <a:chOff x="1662113" y="1373188"/>
            <a:chExt cx="5634037" cy="3679825"/>
          </a:xfrm>
        </p:grpSpPr>
        <p:pic>
          <p:nvPicPr>
            <p:cNvPr id="20487" name="Picture 4">
              <a:extLst>
                <a:ext uri="{FF2B5EF4-FFF2-40B4-BE49-F238E27FC236}">
                  <a16:creationId xmlns:a16="http://schemas.microsoft.com/office/drawing/2014/main" xmlns="" id="{0BFC4065-FBAA-4DD4-8F5A-B642D05470ED}"/>
                </a:ext>
              </a:extLst>
            </p:cNvPr>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662113" y="1373188"/>
              <a:ext cx="3678237" cy="367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8" name="Picture 4">
              <a:extLst>
                <a:ext uri="{FF2B5EF4-FFF2-40B4-BE49-F238E27FC236}">
                  <a16:creationId xmlns:a16="http://schemas.microsoft.com/office/drawing/2014/main" xmlns="" id="{324B4235-ACD0-4789-959A-C06BABEA25D3}"/>
                </a:ext>
              </a:extLst>
            </p:cNvPr>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340350" y="1373188"/>
              <a:ext cx="1955800" cy="367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a:extLst>
              <a:ext uri="{FF2B5EF4-FFF2-40B4-BE49-F238E27FC236}">
                <a16:creationId xmlns:a16="http://schemas.microsoft.com/office/drawing/2014/main" xmlns="" id="{F9358E13-DC7F-4B8B-B352-2A7D30DDAA8C}"/>
              </a:ext>
            </a:extLst>
          </p:cNvPr>
          <p:cNvSpPr>
            <a:spLocks noGrp="1"/>
          </p:cNvSpPr>
          <p:nvPr>
            <p:ph type="title"/>
          </p:nvPr>
        </p:nvSpPr>
        <p:spPr>
          <a:xfrm>
            <a:off x="457199" y="274638"/>
            <a:ext cx="8460557" cy="1143000"/>
          </a:xfrm>
        </p:spPr>
        <p:txBody>
          <a:bodyPr/>
          <a:lstStyle/>
          <a:p>
            <a:r>
              <a:rPr lang="de-DE" altLang="de-DE" sz="4400" b="1" dirty="0"/>
              <a:t>Maarud og ISG sitt CSR program er sentrert rundt fire hjørnesteiner</a:t>
            </a:r>
          </a:p>
        </p:txBody>
      </p:sp>
      <p:sp>
        <p:nvSpPr>
          <p:cNvPr id="3" name="Datumsplatzhalter 2">
            <a:extLst>
              <a:ext uri="{FF2B5EF4-FFF2-40B4-BE49-F238E27FC236}">
                <a16:creationId xmlns:a16="http://schemas.microsoft.com/office/drawing/2014/main" xmlns="" id="{CFC7EB8E-67BE-4C4D-AE0D-2B2CFCD2959B}"/>
              </a:ext>
            </a:extLst>
          </p:cNvPr>
          <p:cNvSpPr>
            <a:spLocks noGrp="1"/>
          </p:cNvSpPr>
          <p:nvPr>
            <p:ph type="dt" sz="quarter" idx="10"/>
          </p:nvPr>
        </p:nvSpPr>
        <p:spPr bwMode="auto">
          <a:xfrm>
            <a:off x="7399338" y="6638925"/>
            <a:ext cx="2311400" cy="158750"/>
          </a:xfrm>
          <a:prstGeom prst="rect">
            <a:avLst/>
          </a:prstGeom>
          <a:noFill/>
          <a:ln w="9525">
            <a:noFill/>
            <a:miter lim="800000"/>
            <a:headEnd/>
            <a:tailEnd/>
          </a:ln>
          <a:effectLst/>
        </p:spPr>
        <p:txBody>
          <a:bodyPr vert="horz" wrap="square" lIns="91440" tIns="45720" rIns="0" bIns="45720" numCol="1" anchor="ctr" anchorCtr="0" compatLnSpc="1">
            <a:prstTxWarp prst="textNoShape">
              <a:avLst/>
            </a:prstTxWarp>
          </a:bodyPr>
          <a:lstStyle>
            <a:defPPr>
              <a:defRPr lang="de-DE"/>
            </a:defPPr>
            <a:lvl1pPr algn="r" rtl="0" fontAlgn="base">
              <a:spcBef>
                <a:spcPct val="0"/>
              </a:spcBef>
              <a:spcAft>
                <a:spcPct val="0"/>
              </a:spcAft>
              <a:defRPr sz="1200" b="0" kern="1200">
                <a:solidFill>
                  <a:srgbClr val="6E6259"/>
                </a:solidFill>
                <a:latin typeface="+mj-lt"/>
                <a:ea typeface="+mn-ea"/>
                <a:cs typeface="+mn-cs"/>
              </a:defRPr>
            </a:lvl1pPr>
            <a:lvl2pPr marL="457200" algn="l" rtl="0" fontAlgn="base">
              <a:spcBef>
                <a:spcPct val="0"/>
              </a:spcBef>
              <a:spcAft>
                <a:spcPct val="0"/>
              </a:spcAft>
              <a:defRPr b="1" kern="1200">
                <a:solidFill>
                  <a:srgbClr val="6E6259"/>
                </a:solidFill>
                <a:latin typeface="Minion Pro"/>
                <a:ea typeface="MS PGothic" panose="020B0600070205080204" pitchFamily="34" charset="-128"/>
                <a:cs typeface="+mn-cs"/>
              </a:defRPr>
            </a:lvl2pPr>
            <a:lvl3pPr marL="914400" algn="l" rtl="0" fontAlgn="base">
              <a:spcBef>
                <a:spcPct val="0"/>
              </a:spcBef>
              <a:spcAft>
                <a:spcPct val="0"/>
              </a:spcAft>
              <a:defRPr b="1" kern="1200">
                <a:solidFill>
                  <a:srgbClr val="6E6259"/>
                </a:solidFill>
                <a:latin typeface="Minion Pro"/>
                <a:ea typeface="MS PGothic" panose="020B0600070205080204" pitchFamily="34" charset="-128"/>
                <a:cs typeface="+mn-cs"/>
              </a:defRPr>
            </a:lvl3pPr>
            <a:lvl4pPr marL="1371600" algn="l" rtl="0" fontAlgn="base">
              <a:spcBef>
                <a:spcPct val="0"/>
              </a:spcBef>
              <a:spcAft>
                <a:spcPct val="0"/>
              </a:spcAft>
              <a:defRPr b="1" kern="1200">
                <a:solidFill>
                  <a:srgbClr val="6E6259"/>
                </a:solidFill>
                <a:latin typeface="Minion Pro"/>
                <a:ea typeface="MS PGothic" panose="020B0600070205080204" pitchFamily="34" charset="-128"/>
                <a:cs typeface="+mn-cs"/>
              </a:defRPr>
            </a:lvl4pPr>
            <a:lvl5pPr marL="1828800" algn="l" rtl="0" fontAlgn="base">
              <a:spcBef>
                <a:spcPct val="0"/>
              </a:spcBef>
              <a:spcAft>
                <a:spcPct val="0"/>
              </a:spcAft>
              <a:defRPr b="1" kern="1200">
                <a:solidFill>
                  <a:srgbClr val="6E6259"/>
                </a:solidFill>
                <a:latin typeface="Minion Pro"/>
                <a:ea typeface="MS PGothic" panose="020B0600070205080204" pitchFamily="34" charset="-128"/>
                <a:cs typeface="+mn-cs"/>
              </a:defRPr>
            </a:lvl5pPr>
            <a:lvl6pPr marL="2286000" algn="l" defTabSz="914400" rtl="0" eaLnBrk="1" latinLnBrk="0" hangingPunct="1">
              <a:defRPr b="1" kern="1200">
                <a:solidFill>
                  <a:srgbClr val="6E6259"/>
                </a:solidFill>
                <a:latin typeface="Minion Pro"/>
                <a:ea typeface="MS PGothic" panose="020B0600070205080204" pitchFamily="34" charset="-128"/>
                <a:cs typeface="+mn-cs"/>
              </a:defRPr>
            </a:lvl6pPr>
            <a:lvl7pPr marL="2743200" algn="l" defTabSz="914400" rtl="0" eaLnBrk="1" latinLnBrk="0" hangingPunct="1">
              <a:defRPr b="1" kern="1200">
                <a:solidFill>
                  <a:srgbClr val="6E6259"/>
                </a:solidFill>
                <a:latin typeface="Minion Pro"/>
                <a:ea typeface="MS PGothic" panose="020B0600070205080204" pitchFamily="34" charset="-128"/>
                <a:cs typeface="+mn-cs"/>
              </a:defRPr>
            </a:lvl7pPr>
            <a:lvl8pPr marL="3200400" algn="l" defTabSz="914400" rtl="0" eaLnBrk="1" latinLnBrk="0" hangingPunct="1">
              <a:defRPr b="1" kern="1200">
                <a:solidFill>
                  <a:srgbClr val="6E6259"/>
                </a:solidFill>
                <a:latin typeface="Minion Pro"/>
                <a:ea typeface="MS PGothic" panose="020B0600070205080204" pitchFamily="34" charset="-128"/>
                <a:cs typeface="+mn-cs"/>
              </a:defRPr>
            </a:lvl8pPr>
            <a:lvl9pPr marL="3657600" algn="l" defTabSz="914400" rtl="0" eaLnBrk="1" latinLnBrk="0" hangingPunct="1">
              <a:defRPr b="1" kern="1200">
                <a:solidFill>
                  <a:srgbClr val="6E6259"/>
                </a:solidFill>
                <a:latin typeface="Minion Pro"/>
                <a:ea typeface="MS PGothic" panose="020B0600070205080204" pitchFamily="34" charset="-128"/>
                <a:cs typeface="+mn-cs"/>
              </a:defRPr>
            </a:lvl9pPr>
          </a:lstStyle>
          <a:p>
            <a:pPr>
              <a:defRPr/>
            </a:pPr>
            <a:r>
              <a:rPr lang="en-US"/>
              <a:t>Intersnack Group</a:t>
            </a:r>
          </a:p>
        </p:txBody>
      </p:sp>
      <p:sp>
        <p:nvSpPr>
          <p:cNvPr id="24580" name="Fußzeilenplatzhalter 3">
            <a:extLst>
              <a:ext uri="{FF2B5EF4-FFF2-40B4-BE49-F238E27FC236}">
                <a16:creationId xmlns:a16="http://schemas.microsoft.com/office/drawing/2014/main" xmlns="" id="{C9BAAC97-D29B-41FE-A89B-3009CCC6927E}"/>
              </a:ext>
            </a:extLst>
          </p:cNvPr>
          <p:cNvSpPr>
            <a:spLocks noGrp="1"/>
          </p:cNvSpPr>
          <p:nvPr>
            <p:ph type="ftr" sz="quarter" idx="11"/>
          </p:nvPr>
        </p:nvSpPr>
        <p:spPr bwMode="auto">
          <a:xfrm>
            <a:off x="550863" y="6638925"/>
            <a:ext cx="2713037" cy="15875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l" rtl="0" fontAlgn="base">
              <a:spcBef>
                <a:spcPct val="0"/>
              </a:spcBef>
              <a:spcAft>
                <a:spcPct val="0"/>
              </a:spcAft>
              <a:defRPr sz="800" b="0" kern="1200">
                <a:solidFill>
                  <a:srgbClr val="6E6259"/>
                </a:solidFill>
                <a:latin typeface="Times New Roman" charset="0"/>
                <a:ea typeface="MS PGothic" charset="0"/>
                <a:cs typeface="MS PGothic" charset="0"/>
              </a:defRPr>
            </a:lvl1pPr>
            <a:lvl2pPr marL="457200" algn="l" rtl="0" fontAlgn="base">
              <a:spcBef>
                <a:spcPct val="0"/>
              </a:spcBef>
              <a:spcAft>
                <a:spcPct val="0"/>
              </a:spcAft>
              <a:defRPr b="1" kern="1200">
                <a:solidFill>
                  <a:srgbClr val="6E6259"/>
                </a:solidFill>
                <a:latin typeface="Minion Pro"/>
                <a:ea typeface="MS PGothic" panose="020B0600070205080204" pitchFamily="34" charset="-128"/>
                <a:cs typeface="+mn-cs"/>
              </a:defRPr>
            </a:lvl2pPr>
            <a:lvl3pPr marL="914400" algn="l" rtl="0" fontAlgn="base">
              <a:spcBef>
                <a:spcPct val="0"/>
              </a:spcBef>
              <a:spcAft>
                <a:spcPct val="0"/>
              </a:spcAft>
              <a:defRPr b="1" kern="1200">
                <a:solidFill>
                  <a:srgbClr val="6E6259"/>
                </a:solidFill>
                <a:latin typeface="Minion Pro"/>
                <a:ea typeface="MS PGothic" panose="020B0600070205080204" pitchFamily="34" charset="-128"/>
                <a:cs typeface="+mn-cs"/>
              </a:defRPr>
            </a:lvl3pPr>
            <a:lvl4pPr marL="1371600" algn="l" rtl="0" fontAlgn="base">
              <a:spcBef>
                <a:spcPct val="0"/>
              </a:spcBef>
              <a:spcAft>
                <a:spcPct val="0"/>
              </a:spcAft>
              <a:defRPr b="1" kern="1200">
                <a:solidFill>
                  <a:srgbClr val="6E6259"/>
                </a:solidFill>
                <a:latin typeface="Minion Pro"/>
                <a:ea typeface="MS PGothic" panose="020B0600070205080204" pitchFamily="34" charset="-128"/>
                <a:cs typeface="+mn-cs"/>
              </a:defRPr>
            </a:lvl4pPr>
            <a:lvl5pPr marL="1828800" algn="l" rtl="0" fontAlgn="base">
              <a:spcBef>
                <a:spcPct val="0"/>
              </a:spcBef>
              <a:spcAft>
                <a:spcPct val="0"/>
              </a:spcAft>
              <a:defRPr b="1" kern="1200">
                <a:solidFill>
                  <a:srgbClr val="6E6259"/>
                </a:solidFill>
                <a:latin typeface="Minion Pro"/>
                <a:ea typeface="MS PGothic" panose="020B0600070205080204" pitchFamily="34" charset="-128"/>
                <a:cs typeface="+mn-cs"/>
              </a:defRPr>
            </a:lvl5pPr>
            <a:lvl6pPr marL="2286000" algn="l" defTabSz="914400" rtl="0" eaLnBrk="1" latinLnBrk="0" hangingPunct="1">
              <a:defRPr b="1" kern="1200">
                <a:solidFill>
                  <a:srgbClr val="6E6259"/>
                </a:solidFill>
                <a:latin typeface="Minion Pro"/>
                <a:ea typeface="MS PGothic" panose="020B0600070205080204" pitchFamily="34" charset="-128"/>
                <a:cs typeface="+mn-cs"/>
              </a:defRPr>
            </a:lvl6pPr>
            <a:lvl7pPr marL="2743200" algn="l" defTabSz="914400" rtl="0" eaLnBrk="1" latinLnBrk="0" hangingPunct="1">
              <a:defRPr b="1" kern="1200">
                <a:solidFill>
                  <a:srgbClr val="6E6259"/>
                </a:solidFill>
                <a:latin typeface="Minion Pro"/>
                <a:ea typeface="MS PGothic" panose="020B0600070205080204" pitchFamily="34" charset="-128"/>
                <a:cs typeface="+mn-cs"/>
              </a:defRPr>
            </a:lvl7pPr>
            <a:lvl8pPr marL="3200400" algn="l" defTabSz="914400" rtl="0" eaLnBrk="1" latinLnBrk="0" hangingPunct="1">
              <a:defRPr b="1" kern="1200">
                <a:solidFill>
                  <a:srgbClr val="6E6259"/>
                </a:solidFill>
                <a:latin typeface="Minion Pro"/>
                <a:ea typeface="MS PGothic" panose="020B0600070205080204" pitchFamily="34" charset="-128"/>
                <a:cs typeface="+mn-cs"/>
              </a:defRPr>
            </a:lvl8pPr>
            <a:lvl9pPr marL="3657600" algn="l" defTabSz="914400" rtl="0" eaLnBrk="1" latinLnBrk="0" hangingPunct="1">
              <a:defRPr b="1" kern="1200">
                <a:solidFill>
                  <a:srgbClr val="6E6259"/>
                </a:solidFill>
                <a:latin typeface="Minion Pro"/>
                <a:ea typeface="MS PGothic" panose="020B0600070205080204" pitchFamily="34" charset="-128"/>
                <a:cs typeface="+mn-cs"/>
              </a:defRPr>
            </a:lvl9pPr>
          </a:lstStyle>
          <a:p>
            <a:pPr eaLnBrk="1" hangingPunct="1"/>
            <a:r>
              <a:rPr lang="en-US"/>
              <a:t>CSR at Intersnack final version Dec 2011.ppt</a:t>
            </a:r>
            <a:endParaRPr lang="en-US" altLang="de-DE" b="0">
              <a:latin typeface="Times New Roman" panose="02020603050405020304" pitchFamily="18" charset="0"/>
            </a:endParaRPr>
          </a:p>
        </p:txBody>
      </p:sp>
      <p:sp>
        <p:nvSpPr>
          <p:cNvPr id="24582" name="Rectangle 19">
            <a:extLst>
              <a:ext uri="{FF2B5EF4-FFF2-40B4-BE49-F238E27FC236}">
                <a16:creationId xmlns:a16="http://schemas.microsoft.com/office/drawing/2014/main" xmlns="" id="{C6F73D6F-7DFB-40B5-9284-AA9F214CD6DD}"/>
              </a:ext>
            </a:extLst>
          </p:cNvPr>
          <p:cNvSpPr>
            <a:spLocks noChangeArrowheads="1"/>
          </p:cNvSpPr>
          <p:nvPr>
            <p:custDataLst>
              <p:tags r:id="rId1"/>
            </p:custDataLst>
          </p:nvPr>
        </p:nvSpPr>
        <p:spPr bwMode="auto">
          <a:xfrm>
            <a:off x="4605704" y="1755531"/>
            <a:ext cx="3099288" cy="1780443"/>
          </a:xfrm>
          <a:prstGeom prst="rect">
            <a:avLst/>
          </a:prstGeom>
          <a:solidFill>
            <a:srgbClr val="CBC4BC"/>
          </a:solidFill>
          <a:ln w="9525">
            <a:solidFill>
              <a:srgbClr val="CBC4BC"/>
            </a:solidFill>
            <a:miter lim="800000"/>
            <a:headEnd/>
            <a:tailEnd/>
          </a:ln>
        </p:spPr>
        <p:txBody>
          <a:bodyPr lIns="166154" tIns="731077" rIns="996923"/>
          <a:lstStyle>
            <a:lvl1pPr marL="342900" indent="-342900" eaLnBrk="0" hangingPunct="0">
              <a:defRPr b="1">
                <a:solidFill>
                  <a:srgbClr val="6E6259"/>
                </a:solidFill>
                <a:latin typeface="Minion Pro"/>
                <a:ea typeface="MS PGothic" panose="020B0600070205080204" pitchFamily="34" charset="-128"/>
              </a:defRPr>
            </a:lvl1pPr>
            <a:lvl2pPr marL="173038" eaLnBrk="0" hangingPunct="0">
              <a:defRPr b="1">
                <a:solidFill>
                  <a:srgbClr val="6E6259"/>
                </a:solidFill>
                <a:latin typeface="Minion Pro"/>
                <a:ea typeface="MS PGothic" panose="020B0600070205080204" pitchFamily="34" charset="-128"/>
              </a:defRPr>
            </a:lvl2pPr>
            <a:lvl3pPr marL="1143000" indent="-228600" eaLnBrk="0" hangingPunct="0">
              <a:defRPr b="1">
                <a:solidFill>
                  <a:srgbClr val="6E6259"/>
                </a:solidFill>
                <a:latin typeface="Minion Pro"/>
                <a:ea typeface="MS PGothic" panose="020B0600070205080204" pitchFamily="34" charset="-128"/>
              </a:defRPr>
            </a:lvl3pPr>
            <a:lvl4pPr marL="1600200" indent="-228600" eaLnBrk="0" hangingPunct="0">
              <a:defRPr b="1">
                <a:solidFill>
                  <a:srgbClr val="6E6259"/>
                </a:solidFill>
                <a:latin typeface="Minion Pro"/>
                <a:ea typeface="MS PGothic" panose="020B0600070205080204" pitchFamily="34" charset="-128"/>
              </a:defRPr>
            </a:lvl4pPr>
            <a:lvl5pPr marL="2057400" indent="-228600" eaLnBrk="0" hangingPunct="0">
              <a:defRPr b="1">
                <a:solidFill>
                  <a:srgbClr val="6E6259"/>
                </a:solidFill>
                <a:latin typeface="Minion Pro"/>
                <a:ea typeface="MS PGothic" panose="020B0600070205080204" pitchFamily="34" charset="-128"/>
              </a:defRPr>
            </a:lvl5pPr>
            <a:lvl6pPr marL="2514600" indent="-228600" eaLnBrk="0" fontAlgn="base" hangingPunct="0">
              <a:spcBef>
                <a:spcPct val="0"/>
              </a:spcBef>
              <a:spcAft>
                <a:spcPct val="0"/>
              </a:spcAft>
              <a:defRPr b="1">
                <a:solidFill>
                  <a:srgbClr val="6E6259"/>
                </a:solidFill>
                <a:latin typeface="Minion Pro"/>
                <a:ea typeface="MS PGothic" panose="020B0600070205080204" pitchFamily="34" charset="-128"/>
              </a:defRPr>
            </a:lvl6pPr>
            <a:lvl7pPr marL="2971800" indent="-228600" eaLnBrk="0" fontAlgn="base" hangingPunct="0">
              <a:spcBef>
                <a:spcPct val="0"/>
              </a:spcBef>
              <a:spcAft>
                <a:spcPct val="0"/>
              </a:spcAft>
              <a:defRPr b="1">
                <a:solidFill>
                  <a:srgbClr val="6E6259"/>
                </a:solidFill>
                <a:latin typeface="Minion Pro"/>
                <a:ea typeface="MS PGothic" panose="020B0600070205080204" pitchFamily="34" charset="-128"/>
              </a:defRPr>
            </a:lvl7pPr>
            <a:lvl8pPr marL="3429000" indent="-228600" eaLnBrk="0" fontAlgn="base" hangingPunct="0">
              <a:spcBef>
                <a:spcPct val="0"/>
              </a:spcBef>
              <a:spcAft>
                <a:spcPct val="0"/>
              </a:spcAft>
              <a:defRPr b="1">
                <a:solidFill>
                  <a:srgbClr val="6E6259"/>
                </a:solidFill>
                <a:latin typeface="Minion Pro"/>
                <a:ea typeface="MS PGothic" panose="020B0600070205080204" pitchFamily="34" charset="-128"/>
              </a:defRPr>
            </a:lvl8pPr>
            <a:lvl9pPr marL="3886200" indent="-228600" eaLnBrk="0" fontAlgn="base" hangingPunct="0">
              <a:spcBef>
                <a:spcPct val="0"/>
              </a:spcBef>
              <a:spcAft>
                <a:spcPct val="0"/>
              </a:spcAft>
              <a:defRPr b="1">
                <a:solidFill>
                  <a:srgbClr val="6E6259"/>
                </a:solidFill>
                <a:latin typeface="Minion Pro"/>
                <a:ea typeface="MS PGothic" panose="020B0600070205080204" pitchFamily="34" charset="-128"/>
              </a:defRPr>
            </a:lvl9pPr>
          </a:lstStyle>
          <a:p>
            <a:pPr lvl="1" eaLnBrk="1" hangingPunct="1">
              <a:buFontTx/>
              <a:buChar char="•"/>
            </a:pPr>
            <a:endParaRPr lang="en-GB" altLang="de-DE" sz="1292" b="0"/>
          </a:p>
        </p:txBody>
      </p:sp>
      <p:sp>
        <p:nvSpPr>
          <p:cNvPr id="24583" name="Rectangle 20">
            <a:extLst>
              <a:ext uri="{FF2B5EF4-FFF2-40B4-BE49-F238E27FC236}">
                <a16:creationId xmlns:a16="http://schemas.microsoft.com/office/drawing/2014/main" xmlns="" id="{3B77F700-CF9E-4394-A2F0-31A06E52B9ED}"/>
              </a:ext>
            </a:extLst>
          </p:cNvPr>
          <p:cNvSpPr>
            <a:spLocks noChangeArrowheads="1"/>
          </p:cNvSpPr>
          <p:nvPr>
            <p:custDataLst>
              <p:tags r:id="rId2"/>
            </p:custDataLst>
          </p:nvPr>
        </p:nvSpPr>
        <p:spPr bwMode="auto">
          <a:xfrm>
            <a:off x="4605704" y="3931627"/>
            <a:ext cx="3099288" cy="1780442"/>
          </a:xfrm>
          <a:prstGeom prst="rect">
            <a:avLst/>
          </a:prstGeom>
          <a:solidFill>
            <a:srgbClr val="CBC4BC"/>
          </a:solidFill>
          <a:ln w="9525">
            <a:solidFill>
              <a:srgbClr val="CBC4BC"/>
            </a:solidFill>
            <a:miter lim="800000"/>
            <a:headEnd/>
            <a:tailEnd/>
          </a:ln>
        </p:spPr>
        <p:txBody>
          <a:bodyPr lIns="166154" rIns="996923" anchor="b"/>
          <a:lstStyle>
            <a:lvl1pPr marL="342900" indent="-342900" eaLnBrk="0" hangingPunct="0">
              <a:defRPr b="1">
                <a:solidFill>
                  <a:srgbClr val="6E6259"/>
                </a:solidFill>
                <a:latin typeface="Minion Pro"/>
                <a:ea typeface="MS PGothic" panose="020B0600070205080204" pitchFamily="34" charset="-128"/>
              </a:defRPr>
            </a:lvl1pPr>
            <a:lvl2pPr marL="173038" eaLnBrk="0" hangingPunct="0">
              <a:defRPr b="1">
                <a:solidFill>
                  <a:srgbClr val="6E6259"/>
                </a:solidFill>
                <a:latin typeface="Minion Pro"/>
                <a:ea typeface="MS PGothic" panose="020B0600070205080204" pitchFamily="34" charset="-128"/>
              </a:defRPr>
            </a:lvl2pPr>
            <a:lvl3pPr marL="1143000" indent="-228600" eaLnBrk="0" hangingPunct="0">
              <a:defRPr b="1">
                <a:solidFill>
                  <a:srgbClr val="6E6259"/>
                </a:solidFill>
                <a:latin typeface="Minion Pro"/>
                <a:ea typeface="MS PGothic" panose="020B0600070205080204" pitchFamily="34" charset="-128"/>
              </a:defRPr>
            </a:lvl3pPr>
            <a:lvl4pPr marL="1600200" indent="-228600" eaLnBrk="0" hangingPunct="0">
              <a:defRPr b="1">
                <a:solidFill>
                  <a:srgbClr val="6E6259"/>
                </a:solidFill>
                <a:latin typeface="Minion Pro"/>
                <a:ea typeface="MS PGothic" panose="020B0600070205080204" pitchFamily="34" charset="-128"/>
              </a:defRPr>
            </a:lvl4pPr>
            <a:lvl5pPr marL="2057400" indent="-228600" eaLnBrk="0" hangingPunct="0">
              <a:defRPr b="1">
                <a:solidFill>
                  <a:srgbClr val="6E6259"/>
                </a:solidFill>
                <a:latin typeface="Minion Pro"/>
                <a:ea typeface="MS PGothic" panose="020B0600070205080204" pitchFamily="34" charset="-128"/>
              </a:defRPr>
            </a:lvl5pPr>
            <a:lvl6pPr marL="2514600" indent="-228600" eaLnBrk="0" fontAlgn="base" hangingPunct="0">
              <a:spcBef>
                <a:spcPct val="0"/>
              </a:spcBef>
              <a:spcAft>
                <a:spcPct val="0"/>
              </a:spcAft>
              <a:defRPr b="1">
                <a:solidFill>
                  <a:srgbClr val="6E6259"/>
                </a:solidFill>
                <a:latin typeface="Minion Pro"/>
                <a:ea typeface="MS PGothic" panose="020B0600070205080204" pitchFamily="34" charset="-128"/>
              </a:defRPr>
            </a:lvl6pPr>
            <a:lvl7pPr marL="2971800" indent="-228600" eaLnBrk="0" fontAlgn="base" hangingPunct="0">
              <a:spcBef>
                <a:spcPct val="0"/>
              </a:spcBef>
              <a:spcAft>
                <a:spcPct val="0"/>
              </a:spcAft>
              <a:defRPr b="1">
                <a:solidFill>
                  <a:srgbClr val="6E6259"/>
                </a:solidFill>
                <a:latin typeface="Minion Pro"/>
                <a:ea typeface="MS PGothic" panose="020B0600070205080204" pitchFamily="34" charset="-128"/>
              </a:defRPr>
            </a:lvl7pPr>
            <a:lvl8pPr marL="3429000" indent="-228600" eaLnBrk="0" fontAlgn="base" hangingPunct="0">
              <a:spcBef>
                <a:spcPct val="0"/>
              </a:spcBef>
              <a:spcAft>
                <a:spcPct val="0"/>
              </a:spcAft>
              <a:defRPr b="1">
                <a:solidFill>
                  <a:srgbClr val="6E6259"/>
                </a:solidFill>
                <a:latin typeface="Minion Pro"/>
                <a:ea typeface="MS PGothic" panose="020B0600070205080204" pitchFamily="34" charset="-128"/>
              </a:defRPr>
            </a:lvl8pPr>
            <a:lvl9pPr marL="3886200" indent="-228600" eaLnBrk="0" fontAlgn="base" hangingPunct="0">
              <a:spcBef>
                <a:spcPct val="0"/>
              </a:spcBef>
              <a:spcAft>
                <a:spcPct val="0"/>
              </a:spcAft>
              <a:defRPr b="1">
                <a:solidFill>
                  <a:srgbClr val="6E6259"/>
                </a:solidFill>
                <a:latin typeface="Minion Pro"/>
                <a:ea typeface="MS PGothic" panose="020B0600070205080204" pitchFamily="34" charset="-128"/>
              </a:defRPr>
            </a:lvl9pPr>
          </a:lstStyle>
          <a:p>
            <a:pPr lvl="1" eaLnBrk="1" hangingPunct="1"/>
            <a:endParaRPr lang="en-GB" altLang="de-DE" sz="1108" b="0"/>
          </a:p>
        </p:txBody>
      </p:sp>
      <p:sp>
        <p:nvSpPr>
          <p:cNvPr id="24584" name="Rectangle 21">
            <a:extLst>
              <a:ext uri="{FF2B5EF4-FFF2-40B4-BE49-F238E27FC236}">
                <a16:creationId xmlns:a16="http://schemas.microsoft.com/office/drawing/2014/main" xmlns="" id="{1057F8FB-4FF4-476E-8B9D-72306D70AB84}"/>
              </a:ext>
            </a:extLst>
          </p:cNvPr>
          <p:cNvSpPr>
            <a:spLocks noChangeArrowheads="1"/>
          </p:cNvSpPr>
          <p:nvPr>
            <p:custDataLst>
              <p:tags r:id="rId3"/>
            </p:custDataLst>
          </p:nvPr>
        </p:nvSpPr>
        <p:spPr bwMode="auto">
          <a:xfrm>
            <a:off x="1110762" y="3931627"/>
            <a:ext cx="3099289" cy="1780442"/>
          </a:xfrm>
          <a:prstGeom prst="rect">
            <a:avLst/>
          </a:prstGeom>
          <a:solidFill>
            <a:srgbClr val="CBC4BC"/>
          </a:solidFill>
          <a:ln w="9525">
            <a:solidFill>
              <a:srgbClr val="CBC4BC"/>
            </a:solidFill>
            <a:miter lim="800000"/>
            <a:headEnd/>
            <a:tailEnd/>
          </a:ln>
        </p:spPr>
        <p:txBody>
          <a:bodyPr lIns="33231" tIns="33231" rIns="33231"/>
          <a:lstStyle>
            <a:lvl1pPr marL="342900" indent="-342900" eaLnBrk="0" hangingPunct="0">
              <a:defRPr b="1">
                <a:solidFill>
                  <a:srgbClr val="6E6259"/>
                </a:solidFill>
                <a:latin typeface="Minion Pro"/>
                <a:ea typeface="MS PGothic" panose="020B0600070205080204" pitchFamily="34" charset="-128"/>
              </a:defRPr>
            </a:lvl1pPr>
            <a:lvl2pPr eaLnBrk="0" hangingPunct="0">
              <a:defRPr b="1">
                <a:solidFill>
                  <a:srgbClr val="6E6259"/>
                </a:solidFill>
                <a:latin typeface="Minion Pro"/>
                <a:ea typeface="MS PGothic" panose="020B0600070205080204" pitchFamily="34" charset="-128"/>
              </a:defRPr>
            </a:lvl2pPr>
            <a:lvl3pPr marL="1143000" indent="-228600" eaLnBrk="0" hangingPunct="0">
              <a:defRPr b="1">
                <a:solidFill>
                  <a:srgbClr val="6E6259"/>
                </a:solidFill>
                <a:latin typeface="Minion Pro"/>
                <a:ea typeface="MS PGothic" panose="020B0600070205080204" pitchFamily="34" charset="-128"/>
              </a:defRPr>
            </a:lvl3pPr>
            <a:lvl4pPr marL="1600200" indent="-228600" eaLnBrk="0" hangingPunct="0">
              <a:defRPr b="1">
                <a:solidFill>
                  <a:srgbClr val="6E6259"/>
                </a:solidFill>
                <a:latin typeface="Minion Pro"/>
                <a:ea typeface="MS PGothic" panose="020B0600070205080204" pitchFamily="34" charset="-128"/>
              </a:defRPr>
            </a:lvl4pPr>
            <a:lvl5pPr marL="2057400" indent="-228600" eaLnBrk="0" hangingPunct="0">
              <a:defRPr b="1">
                <a:solidFill>
                  <a:srgbClr val="6E6259"/>
                </a:solidFill>
                <a:latin typeface="Minion Pro"/>
                <a:ea typeface="MS PGothic" panose="020B0600070205080204" pitchFamily="34" charset="-128"/>
              </a:defRPr>
            </a:lvl5pPr>
            <a:lvl6pPr marL="2514600" indent="-228600" eaLnBrk="0" fontAlgn="base" hangingPunct="0">
              <a:spcBef>
                <a:spcPct val="0"/>
              </a:spcBef>
              <a:spcAft>
                <a:spcPct val="0"/>
              </a:spcAft>
              <a:defRPr b="1">
                <a:solidFill>
                  <a:srgbClr val="6E6259"/>
                </a:solidFill>
                <a:latin typeface="Minion Pro"/>
                <a:ea typeface="MS PGothic" panose="020B0600070205080204" pitchFamily="34" charset="-128"/>
              </a:defRPr>
            </a:lvl6pPr>
            <a:lvl7pPr marL="2971800" indent="-228600" eaLnBrk="0" fontAlgn="base" hangingPunct="0">
              <a:spcBef>
                <a:spcPct val="0"/>
              </a:spcBef>
              <a:spcAft>
                <a:spcPct val="0"/>
              </a:spcAft>
              <a:defRPr b="1">
                <a:solidFill>
                  <a:srgbClr val="6E6259"/>
                </a:solidFill>
                <a:latin typeface="Minion Pro"/>
                <a:ea typeface="MS PGothic" panose="020B0600070205080204" pitchFamily="34" charset="-128"/>
              </a:defRPr>
            </a:lvl7pPr>
            <a:lvl8pPr marL="3429000" indent="-228600" eaLnBrk="0" fontAlgn="base" hangingPunct="0">
              <a:spcBef>
                <a:spcPct val="0"/>
              </a:spcBef>
              <a:spcAft>
                <a:spcPct val="0"/>
              </a:spcAft>
              <a:defRPr b="1">
                <a:solidFill>
                  <a:srgbClr val="6E6259"/>
                </a:solidFill>
                <a:latin typeface="Minion Pro"/>
                <a:ea typeface="MS PGothic" panose="020B0600070205080204" pitchFamily="34" charset="-128"/>
              </a:defRPr>
            </a:lvl8pPr>
            <a:lvl9pPr marL="3886200" indent="-228600" eaLnBrk="0" fontAlgn="base" hangingPunct="0">
              <a:spcBef>
                <a:spcPct val="0"/>
              </a:spcBef>
              <a:spcAft>
                <a:spcPct val="0"/>
              </a:spcAft>
              <a:defRPr b="1">
                <a:solidFill>
                  <a:srgbClr val="6E6259"/>
                </a:solidFill>
                <a:latin typeface="Minion Pro"/>
                <a:ea typeface="MS PGothic" panose="020B0600070205080204" pitchFamily="34" charset="-128"/>
              </a:defRPr>
            </a:lvl9pPr>
          </a:lstStyle>
          <a:p>
            <a:pPr marL="0" lvl="1" eaLnBrk="1" hangingPunct="1"/>
            <a:endParaRPr lang="en-GB" altLang="de-DE" sz="1108" b="0"/>
          </a:p>
        </p:txBody>
      </p:sp>
      <p:sp>
        <p:nvSpPr>
          <p:cNvPr id="24585" name="Rectangle 18">
            <a:extLst>
              <a:ext uri="{FF2B5EF4-FFF2-40B4-BE49-F238E27FC236}">
                <a16:creationId xmlns:a16="http://schemas.microsoft.com/office/drawing/2014/main" xmlns="" id="{E0147254-A41E-4329-8CFB-C3700B1CA568}"/>
              </a:ext>
            </a:extLst>
          </p:cNvPr>
          <p:cNvSpPr>
            <a:spLocks noChangeArrowheads="1"/>
          </p:cNvSpPr>
          <p:nvPr>
            <p:custDataLst>
              <p:tags r:id="rId4"/>
            </p:custDataLst>
          </p:nvPr>
        </p:nvSpPr>
        <p:spPr bwMode="auto">
          <a:xfrm>
            <a:off x="1110762" y="1755531"/>
            <a:ext cx="3099289" cy="1780443"/>
          </a:xfrm>
          <a:prstGeom prst="rect">
            <a:avLst/>
          </a:prstGeom>
          <a:solidFill>
            <a:srgbClr val="CBC4BC"/>
          </a:solidFill>
          <a:ln w="9525">
            <a:solidFill>
              <a:srgbClr val="CBC4BC"/>
            </a:solidFill>
            <a:miter lim="800000"/>
            <a:headEnd/>
            <a:tailEnd/>
          </a:ln>
        </p:spPr>
        <p:txBody>
          <a:bodyPr lIns="731077"/>
          <a:lstStyle>
            <a:lvl1pPr marL="342900" indent="-342900" eaLnBrk="0" hangingPunct="0">
              <a:defRPr b="1">
                <a:solidFill>
                  <a:srgbClr val="6E6259"/>
                </a:solidFill>
                <a:latin typeface="Minion Pro"/>
                <a:ea typeface="MS PGothic" panose="020B0600070205080204" pitchFamily="34" charset="-128"/>
              </a:defRPr>
            </a:lvl1pPr>
            <a:lvl2pPr eaLnBrk="0" hangingPunct="0">
              <a:defRPr b="1">
                <a:solidFill>
                  <a:srgbClr val="6E6259"/>
                </a:solidFill>
                <a:latin typeface="Minion Pro"/>
                <a:ea typeface="MS PGothic" panose="020B0600070205080204" pitchFamily="34" charset="-128"/>
              </a:defRPr>
            </a:lvl2pPr>
            <a:lvl3pPr marL="1143000" indent="-228600" eaLnBrk="0" hangingPunct="0">
              <a:defRPr b="1">
                <a:solidFill>
                  <a:srgbClr val="6E6259"/>
                </a:solidFill>
                <a:latin typeface="Minion Pro"/>
                <a:ea typeface="MS PGothic" panose="020B0600070205080204" pitchFamily="34" charset="-128"/>
              </a:defRPr>
            </a:lvl3pPr>
            <a:lvl4pPr marL="1600200" indent="-228600" eaLnBrk="0" hangingPunct="0">
              <a:defRPr b="1">
                <a:solidFill>
                  <a:srgbClr val="6E6259"/>
                </a:solidFill>
                <a:latin typeface="Minion Pro"/>
                <a:ea typeface="MS PGothic" panose="020B0600070205080204" pitchFamily="34" charset="-128"/>
              </a:defRPr>
            </a:lvl4pPr>
            <a:lvl5pPr marL="2057400" indent="-228600" eaLnBrk="0" hangingPunct="0">
              <a:defRPr b="1">
                <a:solidFill>
                  <a:srgbClr val="6E6259"/>
                </a:solidFill>
                <a:latin typeface="Minion Pro"/>
                <a:ea typeface="MS PGothic" panose="020B0600070205080204" pitchFamily="34" charset="-128"/>
              </a:defRPr>
            </a:lvl5pPr>
            <a:lvl6pPr marL="2514600" indent="-228600" eaLnBrk="0" fontAlgn="base" hangingPunct="0">
              <a:spcBef>
                <a:spcPct val="0"/>
              </a:spcBef>
              <a:spcAft>
                <a:spcPct val="0"/>
              </a:spcAft>
              <a:defRPr b="1">
                <a:solidFill>
                  <a:srgbClr val="6E6259"/>
                </a:solidFill>
                <a:latin typeface="Minion Pro"/>
                <a:ea typeface="MS PGothic" panose="020B0600070205080204" pitchFamily="34" charset="-128"/>
              </a:defRPr>
            </a:lvl6pPr>
            <a:lvl7pPr marL="2971800" indent="-228600" eaLnBrk="0" fontAlgn="base" hangingPunct="0">
              <a:spcBef>
                <a:spcPct val="0"/>
              </a:spcBef>
              <a:spcAft>
                <a:spcPct val="0"/>
              </a:spcAft>
              <a:defRPr b="1">
                <a:solidFill>
                  <a:srgbClr val="6E6259"/>
                </a:solidFill>
                <a:latin typeface="Minion Pro"/>
                <a:ea typeface="MS PGothic" panose="020B0600070205080204" pitchFamily="34" charset="-128"/>
              </a:defRPr>
            </a:lvl7pPr>
            <a:lvl8pPr marL="3429000" indent="-228600" eaLnBrk="0" fontAlgn="base" hangingPunct="0">
              <a:spcBef>
                <a:spcPct val="0"/>
              </a:spcBef>
              <a:spcAft>
                <a:spcPct val="0"/>
              </a:spcAft>
              <a:defRPr b="1">
                <a:solidFill>
                  <a:srgbClr val="6E6259"/>
                </a:solidFill>
                <a:latin typeface="Minion Pro"/>
                <a:ea typeface="MS PGothic" panose="020B0600070205080204" pitchFamily="34" charset="-128"/>
              </a:defRPr>
            </a:lvl8pPr>
            <a:lvl9pPr marL="3886200" indent="-228600" eaLnBrk="0" fontAlgn="base" hangingPunct="0">
              <a:spcBef>
                <a:spcPct val="0"/>
              </a:spcBef>
              <a:spcAft>
                <a:spcPct val="0"/>
              </a:spcAft>
              <a:defRPr b="1">
                <a:solidFill>
                  <a:srgbClr val="6E6259"/>
                </a:solidFill>
                <a:latin typeface="Minion Pro"/>
                <a:ea typeface="MS PGothic" panose="020B0600070205080204" pitchFamily="34" charset="-128"/>
              </a:defRPr>
            </a:lvl9pPr>
          </a:lstStyle>
          <a:p>
            <a:pPr marL="0" lvl="1" eaLnBrk="1" hangingPunct="1"/>
            <a:endParaRPr lang="en-GB" altLang="de-DE" sz="1108" b="0"/>
          </a:p>
        </p:txBody>
      </p:sp>
      <p:sp>
        <p:nvSpPr>
          <p:cNvPr id="24586" name="Oval 9">
            <a:extLst>
              <a:ext uri="{FF2B5EF4-FFF2-40B4-BE49-F238E27FC236}">
                <a16:creationId xmlns:a16="http://schemas.microsoft.com/office/drawing/2014/main" xmlns="" id="{3C03C017-6275-4354-9DB8-D01E7FC3FCCD}"/>
              </a:ext>
            </a:extLst>
          </p:cNvPr>
          <p:cNvSpPr>
            <a:spLocks noChangeArrowheads="1"/>
          </p:cNvSpPr>
          <p:nvPr>
            <p:custDataLst>
              <p:tags r:id="rId5"/>
            </p:custDataLst>
          </p:nvPr>
        </p:nvSpPr>
        <p:spPr bwMode="auto">
          <a:xfrm>
            <a:off x="3676651" y="3004039"/>
            <a:ext cx="1462454" cy="1462454"/>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83077" tIns="43200" rIns="83077" bIns="43200" anchor="ctr"/>
          <a:lstStyle>
            <a:lvl1pPr eaLnBrk="0" hangingPunct="0">
              <a:defRPr b="1">
                <a:solidFill>
                  <a:srgbClr val="6E6259"/>
                </a:solidFill>
                <a:latin typeface="Minion Pro"/>
                <a:ea typeface="MS PGothic" panose="020B0600070205080204" pitchFamily="34" charset="-128"/>
              </a:defRPr>
            </a:lvl1pPr>
            <a:lvl2pPr marL="742950" indent="-285750" eaLnBrk="0" hangingPunct="0">
              <a:defRPr b="1">
                <a:solidFill>
                  <a:srgbClr val="6E6259"/>
                </a:solidFill>
                <a:latin typeface="Minion Pro"/>
                <a:ea typeface="MS PGothic" panose="020B0600070205080204" pitchFamily="34" charset="-128"/>
              </a:defRPr>
            </a:lvl2pPr>
            <a:lvl3pPr marL="1143000" indent="-228600" eaLnBrk="0" hangingPunct="0">
              <a:defRPr b="1">
                <a:solidFill>
                  <a:srgbClr val="6E6259"/>
                </a:solidFill>
                <a:latin typeface="Minion Pro"/>
                <a:ea typeface="MS PGothic" panose="020B0600070205080204" pitchFamily="34" charset="-128"/>
              </a:defRPr>
            </a:lvl3pPr>
            <a:lvl4pPr marL="1600200" indent="-228600" eaLnBrk="0" hangingPunct="0">
              <a:defRPr b="1">
                <a:solidFill>
                  <a:srgbClr val="6E6259"/>
                </a:solidFill>
                <a:latin typeface="Minion Pro"/>
                <a:ea typeface="MS PGothic" panose="020B0600070205080204" pitchFamily="34" charset="-128"/>
              </a:defRPr>
            </a:lvl4pPr>
            <a:lvl5pPr marL="2057400" indent="-228600" eaLnBrk="0" hangingPunct="0">
              <a:defRPr b="1">
                <a:solidFill>
                  <a:srgbClr val="6E6259"/>
                </a:solidFill>
                <a:latin typeface="Minion Pro"/>
                <a:ea typeface="MS PGothic" panose="020B0600070205080204" pitchFamily="34" charset="-128"/>
              </a:defRPr>
            </a:lvl5pPr>
            <a:lvl6pPr marL="2514600" indent="-228600" eaLnBrk="0" fontAlgn="base" hangingPunct="0">
              <a:spcBef>
                <a:spcPct val="0"/>
              </a:spcBef>
              <a:spcAft>
                <a:spcPct val="0"/>
              </a:spcAft>
              <a:defRPr b="1">
                <a:solidFill>
                  <a:srgbClr val="6E6259"/>
                </a:solidFill>
                <a:latin typeface="Minion Pro"/>
                <a:ea typeface="MS PGothic" panose="020B0600070205080204" pitchFamily="34" charset="-128"/>
              </a:defRPr>
            </a:lvl6pPr>
            <a:lvl7pPr marL="2971800" indent="-228600" eaLnBrk="0" fontAlgn="base" hangingPunct="0">
              <a:spcBef>
                <a:spcPct val="0"/>
              </a:spcBef>
              <a:spcAft>
                <a:spcPct val="0"/>
              </a:spcAft>
              <a:defRPr b="1">
                <a:solidFill>
                  <a:srgbClr val="6E6259"/>
                </a:solidFill>
                <a:latin typeface="Minion Pro"/>
                <a:ea typeface="MS PGothic" panose="020B0600070205080204" pitchFamily="34" charset="-128"/>
              </a:defRPr>
            </a:lvl7pPr>
            <a:lvl8pPr marL="3429000" indent="-228600" eaLnBrk="0" fontAlgn="base" hangingPunct="0">
              <a:spcBef>
                <a:spcPct val="0"/>
              </a:spcBef>
              <a:spcAft>
                <a:spcPct val="0"/>
              </a:spcAft>
              <a:defRPr b="1">
                <a:solidFill>
                  <a:srgbClr val="6E6259"/>
                </a:solidFill>
                <a:latin typeface="Minion Pro"/>
                <a:ea typeface="MS PGothic" panose="020B0600070205080204" pitchFamily="34" charset="-128"/>
              </a:defRPr>
            </a:lvl8pPr>
            <a:lvl9pPr marL="3886200" indent="-228600" eaLnBrk="0" fontAlgn="base" hangingPunct="0">
              <a:spcBef>
                <a:spcPct val="0"/>
              </a:spcBef>
              <a:spcAft>
                <a:spcPct val="0"/>
              </a:spcAft>
              <a:defRPr b="1">
                <a:solidFill>
                  <a:srgbClr val="6E6259"/>
                </a:solidFill>
                <a:latin typeface="Minion Pro"/>
                <a:ea typeface="MS PGothic" panose="020B0600070205080204" pitchFamily="34" charset="-128"/>
              </a:defRPr>
            </a:lvl9pPr>
          </a:lstStyle>
          <a:p>
            <a:pPr algn="ctr" eaLnBrk="1" hangingPunct="1">
              <a:spcBef>
                <a:spcPct val="40000"/>
              </a:spcBef>
            </a:pPr>
            <a:endParaRPr lang="en-GB" altLang="de-DE" sz="1662"/>
          </a:p>
        </p:txBody>
      </p:sp>
      <p:sp>
        <p:nvSpPr>
          <p:cNvPr id="24587" name="Rectangle 10">
            <a:extLst>
              <a:ext uri="{FF2B5EF4-FFF2-40B4-BE49-F238E27FC236}">
                <a16:creationId xmlns:a16="http://schemas.microsoft.com/office/drawing/2014/main" xmlns="" id="{8E5572BC-0B81-44C2-9DC2-19C02081B251}"/>
              </a:ext>
            </a:extLst>
          </p:cNvPr>
          <p:cNvSpPr>
            <a:spLocks noChangeArrowheads="1"/>
          </p:cNvSpPr>
          <p:nvPr>
            <p:custDataLst>
              <p:tags r:id="rId6"/>
            </p:custDataLst>
          </p:nvPr>
        </p:nvSpPr>
        <p:spPr bwMode="auto">
          <a:xfrm>
            <a:off x="4212982" y="3984381"/>
            <a:ext cx="389792" cy="615462"/>
          </a:xfrm>
          <a:prstGeom prst="rect">
            <a:avLst/>
          </a:prstGeom>
          <a:solidFill>
            <a:schemeClr val="bg1"/>
          </a:solidFill>
          <a:ln>
            <a:noFill/>
          </a:ln>
          <a:extLst>
            <a:ext uri="{91240B29-F687-4F45-9708-019B960494DF}">
              <a14:hiddenLine xmlns:a14="http://schemas.microsoft.com/office/drawing/2010/main" xmlns="" w="12699">
                <a:solidFill>
                  <a:srgbClr val="000000"/>
                </a:solidFill>
                <a:miter lim="800000"/>
                <a:headEnd type="none" w="sm" len="sm"/>
                <a:tailEnd type="none" w="sm" len="sm"/>
              </a14:hiddenLine>
            </a:ext>
          </a:extLst>
        </p:spPr>
        <p:txBody>
          <a:bodyPr wrap="none" anchor="ctr"/>
          <a:lstStyle>
            <a:lvl1pPr eaLnBrk="0" hangingPunct="0">
              <a:defRPr b="1">
                <a:solidFill>
                  <a:srgbClr val="6E6259"/>
                </a:solidFill>
                <a:latin typeface="Minion Pro"/>
                <a:ea typeface="MS PGothic" panose="020B0600070205080204" pitchFamily="34" charset="-128"/>
              </a:defRPr>
            </a:lvl1pPr>
            <a:lvl2pPr marL="742950" indent="-285750" eaLnBrk="0" hangingPunct="0">
              <a:defRPr b="1">
                <a:solidFill>
                  <a:srgbClr val="6E6259"/>
                </a:solidFill>
                <a:latin typeface="Minion Pro"/>
                <a:ea typeface="MS PGothic" panose="020B0600070205080204" pitchFamily="34" charset="-128"/>
              </a:defRPr>
            </a:lvl2pPr>
            <a:lvl3pPr marL="1143000" indent="-228600" eaLnBrk="0" hangingPunct="0">
              <a:defRPr b="1">
                <a:solidFill>
                  <a:srgbClr val="6E6259"/>
                </a:solidFill>
                <a:latin typeface="Minion Pro"/>
                <a:ea typeface="MS PGothic" panose="020B0600070205080204" pitchFamily="34" charset="-128"/>
              </a:defRPr>
            </a:lvl3pPr>
            <a:lvl4pPr marL="1600200" indent="-228600" eaLnBrk="0" hangingPunct="0">
              <a:defRPr b="1">
                <a:solidFill>
                  <a:srgbClr val="6E6259"/>
                </a:solidFill>
                <a:latin typeface="Minion Pro"/>
                <a:ea typeface="MS PGothic" panose="020B0600070205080204" pitchFamily="34" charset="-128"/>
              </a:defRPr>
            </a:lvl4pPr>
            <a:lvl5pPr marL="2057400" indent="-228600" eaLnBrk="0" hangingPunct="0">
              <a:defRPr b="1">
                <a:solidFill>
                  <a:srgbClr val="6E6259"/>
                </a:solidFill>
                <a:latin typeface="Minion Pro"/>
                <a:ea typeface="MS PGothic" panose="020B0600070205080204" pitchFamily="34" charset="-128"/>
              </a:defRPr>
            </a:lvl5pPr>
            <a:lvl6pPr marL="2514600" indent="-228600" eaLnBrk="0" fontAlgn="base" hangingPunct="0">
              <a:spcBef>
                <a:spcPct val="0"/>
              </a:spcBef>
              <a:spcAft>
                <a:spcPct val="0"/>
              </a:spcAft>
              <a:defRPr b="1">
                <a:solidFill>
                  <a:srgbClr val="6E6259"/>
                </a:solidFill>
                <a:latin typeface="Minion Pro"/>
                <a:ea typeface="MS PGothic" panose="020B0600070205080204" pitchFamily="34" charset="-128"/>
              </a:defRPr>
            </a:lvl6pPr>
            <a:lvl7pPr marL="2971800" indent="-228600" eaLnBrk="0" fontAlgn="base" hangingPunct="0">
              <a:spcBef>
                <a:spcPct val="0"/>
              </a:spcBef>
              <a:spcAft>
                <a:spcPct val="0"/>
              </a:spcAft>
              <a:defRPr b="1">
                <a:solidFill>
                  <a:srgbClr val="6E6259"/>
                </a:solidFill>
                <a:latin typeface="Minion Pro"/>
                <a:ea typeface="MS PGothic" panose="020B0600070205080204" pitchFamily="34" charset="-128"/>
              </a:defRPr>
            </a:lvl7pPr>
            <a:lvl8pPr marL="3429000" indent="-228600" eaLnBrk="0" fontAlgn="base" hangingPunct="0">
              <a:spcBef>
                <a:spcPct val="0"/>
              </a:spcBef>
              <a:spcAft>
                <a:spcPct val="0"/>
              </a:spcAft>
              <a:defRPr b="1">
                <a:solidFill>
                  <a:srgbClr val="6E6259"/>
                </a:solidFill>
                <a:latin typeface="Minion Pro"/>
                <a:ea typeface="MS PGothic" panose="020B0600070205080204" pitchFamily="34" charset="-128"/>
              </a:defRPr>
            </a:lvl8pPr>
            <a:lvl9pPr marL="3886200" indent="-228600" eaLnBrk="0" fontAlgn="base" hangingPunct="0">
              <a:spcBef>
                <a:spcPct val="0"/>
              </a:spcBef>
              <a:spcAft>
                <a:spcPct val="0"/>
              </a:spcAft>
              <a:defRPr b="1">
                <a:solidFill>
                  <a:srgbClr val="6E6259"/>
                </a:solidFill>
                <a:latin typeface="Minion Pro"/>
                <a:ea typeface="MS PGothic" panose="020B0600070205080204" pitchFamily="34" charset="-128"/>
              </a:defRPr>
            </a:lvl9pPr>
          </a:lstStyle>
          <a:p>
            <a:pPr algn="ctr" eaLnBrk="1" hangingPunct="1">
              <a:spcBef>
                <a:spcPct val="40000"/>
              </a:spcBef>
            </a:pPr>
            <a:endParaRPr lang="en-GB" altLang="de-DE" sz="1662"/>
          </a:p>
        </p:txBody>
      </p:sp>
      <p:sp>
        <p:nvSpPr>
          <p:cNvPr id="24588" name="Rectangle 11">
            <a:extLst>
              <a:ext uri="{FF2B5EF4-FFF2-40B4-BE49-F238E27FC236}">
                <a16:creationId xmlns:a16="http://schemas.microsoft.com/office/drawing/2014/main" xmlns="" id="{A7B86E23-9420-4FE9-A639-F335022488D2}"/>
              </a:ext>
            </a:extLst>
          </p:cNvPr>
          <p:cNvSpPr>
            <a:spLocks noChangeArrowheads="1"/>
          </p:cNvSpPr>
          <p:nvPr>
            <p:custDataLst>
              <p:tags r:id="rId7"/>
            </p:custDataLst>
          </p:nvPr>
        </p:nvSpPr>
        <p:spPr bwMode="auto">
          <a:xfrm>
            <a:off x="4214446" y="2872154"/>
            <a:ext cx="386862" cy="615462"/>
          </a:xfrm>
          <a:prstGeom prst="rect">
            <a:avLst/>
          </a:prstGeom>
          <a:solidFill>
            <a:schemeClr val="bg1"/>
          </a:solidFill>
          <a:ln>
            <a:noFill/>
          </a:ln>
          <a:extLst>
            <a:ext uri="{91240B29-F687-4F45-9708-019B960494DF}">
              <a14:hiddenLine xmlns:a14="http://schemas.microsoft.com/office/drawing/2010/main" xmlns="" w="12699">
                <a:solidFill>
                  <a:srgbClr val="000000"/>
                </a:solidFill>
                <a:miter lim="800000"/>
                <a:headEnd type="none" w="sm" len="sm"/>
                <a:tailEnd type="none" w="sm" len="sm"/>
              </a14:hiddenLine>
            </a:ext>
          </a:extLst>
        </p:spPr>
        <p:txBody>
          <a:bodyPr wrap="none" anchor="ctr"/>
          <a:lstStyle>
            <a:lvl1pPr eaLnBrk="0" hangingPunct="0">
              <a:defRPr b="1">
                <a:solidFill>
                  <a:srgbClr val="6E6259"/>
                </a:solidFill>
                <a:latin typeface="Minion Pro"/>
                <a:ea typeface="MS PGothic" panose="020B0600070205080204" pitchFamily="34" charset="-128"/>
              </a:defRPr>
            </a:lvl1pPr>
            <a:lvl2pPr marL="742950" indent="-285750" eaLnBrk="0" hangingPunct="0">
              <a:defRPr b="1">
                <a:solidFill>
                  <a:srgbClr val="6E6259"/>
                </a:solidFill>
                <a:latin typeface="Minion Pro"/>
                <a:ea typeface="MS PGothic" panose="020B0600070205080204" pitchFamily="34" charset="-128"/>
              </a:defRPr>
            </a:lvl2pPr>
            <a:lvl3pPr marL="1143000" indent="-228600" eaLnBrk="0" hangingPunct="0">
              <a:defRPr b="1">
                <a:solidFill>
                  <a:srgbClr val="6E6259"/>
                </a:solidFill>
                <a:latin typeface="Minion Pro"/>
                <a:ea typeface="MS PGothic" panose="020B0600070205080204" pitchFamily="34" charset="-128"/>
              </a:defRPr>
            </a:lvl3pPr>
            <a:lvl4pPr marL="1600200" indent="-228600" eaLnBrk="0" hangingPunct="0">
              <a:defRPr b="1">
                <a:solidFill>
                  <a:srgbClr val="6E6259"/>
                </a:solidFill>
                <a:latin typeface="Minion Pro"/>
                <a:ea typeface="MS PGothic" panose="020B0600070205080204" pitchFamily="34" charset="-128"/>
              </a:defRPr>
            </a:lvl4pPr>
            <a:lvl5pPr marL="2057400" indent="-228600" eaLnBrk="0" hangingPunct="0">
              <a:defRPr b="1">
                <a:solidFill>
                  <a:srgbClr val="6E6259"/>
                </a:solidFill>
                <a:latin typeface="Minion Pro"/>
                <a:ea typeface="MS PGothic" panose="020B0600070205080204" pitchFamily="34" charset="-128"/>
              </a:defRPr>
            </a:lvl5pPr>
            <a:lvl6pPr marL="2514600" indent="-228600" eaLnBrk="0" fontAlgn="base" hangingPunct="0">
              <a:spcBef>
                <a:spcPct val="0"/>
              </a:spcBef>
              <a:spcAft>
                <a:spcPct val="0"/>
              </a:spcAft>
              <a:defRPr b="1">
                <a:solidFill>
                  <a:srgbClr val="6E6259"/>
                </a:solidFill>
                <a:latin typeface="Minion Pro"/>
                <a:ea typeface="MS PGothic" panose="020B0600070205080204" pitchFamily="34" charset="-128"/>
              </a:defRPr>
            </a:lvl6pPr>
            <a:lvl7pPr marL="2971800" indent="-228600" eaLnBrk="0" fontAlgn="base" hangingPunct="0">
              <a:spcBef>
                <a:spcPct val="0"/>
              </a:spcBef>
              <a:spcAft>
                <a:spcPct val="0"/>
              </a:spcAft>
              <a:defRPr b="1">
                <a:solidFill>
                  <a:srgbClr val="6E6259"/>
                </a:solidFill>
                <a:latin typeface="Minion Pro"/>
                <a:ea typeface="MS PGothic" panose="020B0600070205080204" pitchFamily="34" charset="-128"/>
              </a:defRPr>
            </a:lvl7pPr>
            <a:lvl8pPr marL="3429000" indent="-228600" eaLnBrk="0" fontAlgn="base" hangingPunct="0">
              <a:spcBef>
                <a:spcPct val="0"/>
              </a:spcBef>
              <a:spcAft>
                <a:spcPct val="0"/>
              </a:spcAft>
              <a:defRPr b="1">
                <a:solidFill>
                  <a:srgbClr val="6E6259"/>
                </a:solidFill>
                <a:latin typeface="Minion Pro"/>
                <a:ea typeface="MS PGothic" panose="020B0600070205080204" pitchFamily="34" charset="-128"/>
              </a:defRPr>
            </a:lvl8pPr>
            <a:lvl9pPr marL="3886200" indent="-228600" eaLnBrk="0" fontAlgn="base" hangingPunct="0">
              <a:spcBef>
                <a:spcPct val="0"/>
              </a:spcBef>
              <a:spcAft>
                <a:spcPct val="0"/>
              </a:spcAft>
              <a:defRPr b="1">
                <a:solidFill>
                  <a:srgbClr val="6E6259"/>
                </a:solidFill>
                <a:latin typeface="Minion Pro"/>
                <a:ea typeface="MS PGothic" panose="020B0600070205080204" pitchFamily="34" charset="-128"/>
              </a:defRPr>
            </a:lvl9pPr>
          </a:lstStyle>
          <a:p>
            <a:pPr algn="ctr" eaLnBrk="1" hangingPunct="1">
              <a:spcBef>
                <a:spcPct val="40000"/>
              </a:spcBef>
            </a:pPr>
            <a:endParaRPr lang="en-GB" altLang="de-DE" sz="1662"/>
          </a:p>
        </p:txBody>
      </p:sp>
      <p:sp>
        <p:nvSpPr>
          <p:cNvPr id="24589" name="Rectangle 12">
            <a:extLst>
              <a:ext uri="{FF2B5EF4-FFF2-40B4-BE49-F238E27FC236}">
                <a16:creationId xmlns:a16="http://schemas.microsoft.com/office/drawing/2014/main" xmlns="" id="{B3151ABF-FB3B-4585-BBDE-1CFF10874633}"/>
              </a:ext>
            </a:extLst>
          </p:cNvPr>
          <p:cNvSpPr>
            <a:spLocks noChangeArrowheads="1"/>
          </p:cNvSpPr>
          <p:nvPr>
            <p:custDataLst>
              <p:tags r:id="rId8"/>
            </p:custDataLst>
          </p:nvPr>
        </p:nvSpPr>
        <p:spPr bwMode="auto">
          <a:xfrm>
            <a:off x="4875335" y="3540370"/>
            <a:ext cx="457200" cy="389792"/>
          </a:xfrm>
          <a:prstGeom prst="rect">
            <a:avLst/>
          </a:prstGeom>
          <a:solidFill>
            <a:schemeClr val="bg1"/>
          </a:solidFill>
          <a:ln>
            <a:noFill/>
          </a:ln>
          <a:extLst>
            <a:ext uri="{91240B29-F687-4F45-9708-019B960494DF}">
              <a14:hiddenLine xmlns:a14="http://schemas.microsoft.com/office/drawing/2010/main" xmlns="" w="12699">
                <a:solidFill>
                  <a:srgbClr val="000000"/>
                </a:solidFill>
                <a:miter lim="800000"/>
                <a:headEnd type="none" w="sm" len="sm"/>
                <a:tailEnd type="none" w="sm" len="sm"/>
              </a14:hiddenLine>
            </a:ext>
          </a:extLst>
        </p:spPr>
        <p:txBody>
          <a:bodyPr wrap="none" anchor="ctr"/>
          <a:lstStyle>
            <a:lvl1pPr eaLnBrk="0" hangingPunct="0">
              <a:defRPr b="1">
                <a:solidFill>
                  <a:srgbClr val="6E6259"/>
                </a:solidFill>
                <a:latin typeface="Minion Pro"/>
                <a:ea typeface="MS PGothic" panose="020B0600070205080204" pitchFamily="34" charset="-128"/>
              </a:defRPr>
            </a:lvl1pPr>
            <a:lvl2pPr marL="742950" indent="-285750" eaLnBrk="0" hangingPunct="0">
              <a:defRPr b="1">
                <a:solidFill>
                  <a:srgbClr val="6E6259"/>
                </a:solidFill>
                <a:latin typeface="Minion Pro"/>
                <a:ea typeface="MS PGothic" panose="020B0600070205080204" pitchFamily="34" charset="-128"/>
              </a:defRPr>
            </a:lvl2pPr>
            <a:lvl3pPr marL="1143000" indent="-228600" eaLnBrk="0" hangingPunct="0">
              <a:defRPr b="1">
                <a:solidFill>
                  <a:srgbClr val="6E6259"/>
                </a:solidFill>
                <a:latin typeface="Minion Pro"/>
                <a:ea typeface="MS PGothic" panose="020B0600070205080204" pitchFamily="34" charset="-128"/>
              </a:defRPr>
            </a:lvl3pPr>
            <a:lvl4pPr marL="1600200" indent="-228600" eaLnBrk="0" hangingPunct="0">
              <a:defRPr b="1">
                <a:solidFill>
                  <a:srgbClr val="6E6259"/>
                </a:solidFill>
                <a:latin typeface="Minion Pro"/>
                <a:ea typeface="MS PGothic" panose="020B0600070205080204" pitchFamily="34" charset="-128"/>
              </a:defRPr>
            </a:lvl4pPr>
            <a:lvl5pPr marL="2057400" indent="-228600" eaLnBrk="0" hangingPunct="0">
              <a:defRPr b="1">
                <a:solidFill>
                  <a:srgbClr val="6E6259"/>
                </a:solidFill>
                <a:latin typeface="Minion Pro"/>
                <a:ea typeface="MS PGothic" panose="020B0600070205080204" pitchFamily="34" charset="-128"/>
              </a:defRPr>
            </a:lvl5pPr>
            <a:lvl6pPr marL="2514600" indent="-228600" eaLnBrk="0" fontAlgn="base" hangingPunct="0">
              <a:spcBef>
                <a:spcPct val="0"/>
              </a:spcBef>
              <a:spcAft>
                <a:spcPct val="0"/>
              </a:spcAft>
              <a:defRPr b="1">
                <a:solidFill>
                  <a:srgbClr val="6E6259"/>
                </a:solidFill>
                <a:latin typeface="Minion Pro"/>
                <a:ea typeface="MS PGothic" panose="020B0600070205080204" pitchFamily="34" charset="-128"/>
              </a:defRPr>
            </a:lvl6pPr>
            <a:lvl7pPr marL="2971800" indent="-228600" eaLnBrk="0" fontAlgn="base" hangingPunct="0">
              <a:spcBef>
                <a:spcPct val="0"/>
              </a:spcBef>
              <a:spcAft>
                <a:spcPct val="0"/>
              </a:spcAft>
              <a:defRPr b="1">
                <a:solidFill>
                  <a:srgbClr val="6E6259"/>
                </a:solidFill>
                <a:latin typeface="Minion Pro"/>
                <a:ea typeface="MS PGothic" panose="020B0600070205080204" pitchFamily="34" charset="-128"/>
              </a:defRPr>
            </a:lvl7pPr>
            <a:lvl8pPr marL="3429000" indent="-228600" eaLnBrk="0" fontAlgn="base" hangingPunct="0">
              <a:spcBef>
                <a:spcPct val="0"/>
              </a:spcBef>
              <a:spcAft>
                <a:spcPct val="0"/>
              </a:spcAft>
              <a:defRPr b="1">
                <a:solidFill>
                  <a:srgbClr val="6E6259"/>
                </a:solidFill>
                <a:latin typeface="Minion Pro"/>
                <a:ea typeface="MS PGothic" panose="020B0600070205080204" pitchFamily="34" charset="-128"/>
              </a:defRPr>
            </a:lvl8pPr>
            <a:lvl9pPr marL="3886200" indent="-228600" eaLnBrk="0" fontAlgn="base" hangingPunct="0">
              <a:spcBef>
                <a:spcPct val="0"/>
              </a:spcBef>
              <a:spcAft>
                <a:spcPct val="0"/>
              </a:spcAft>
              <a:defRPr b="1">
                <a:solidFill>
                  <a:srgbClr val="6E6259"/>
                </a:solidFill>
                <a:latin typeface="Minion Pro"/>
                <a:ea typeface="MS PGothic" panose="020B0600070205080204" pitchFamily="34" charset="-128"/>
              </a:defRPr>
            </a:lvl9pPr>
          </a:lstStyle>
          <a:p>
            <a:pPr algn="ctr" eaLnBrk="1" hangingPunct="1">
              <a:spcBef>
                <a:spcPct val="40000"/>
              </a:spcBef>
            </a:pPr>
            <a:endParaRPr lang="en-GB" altLang="de-DE" sz="1662"/>
          </a:p>
        </p:txBody>
      </p:sp>
      <p:sp>
        <p:nvSpPr>
          <p:cNvPr id="24590" name="Rectangle 13">
            <a:extLst>
              <a:ext uri="{FF2B5EF4-FFF2-40B4-BE49-F238E27FC236}">
                <a16:creationId xmlns:a16="http://schemas.microsoft.com/office/drawing/2014/main" xmlns="" id="{1CBE802E-0126-4D7B-9329-AE57CF6E2AB5}"/>
              </a:ext>
            </a:extLst>
          </p:cNvPr>
          <p:cNvSpPr>
            <a:spLocks noChangeArrowheads="1"/>
          </p:cNvSpPr>
          <p:nvPr>
            <p:custDataLst>
              <p:tags r:id="rId9"/>
            </p:custDataLst>
          </p:nvPr>
        </p:nvSpPr>
        <p:spPr bwMode="auto">
          <a:xfrm>
            <a:off x="3606312" y="3540370"/>
            <a:ext cx="457200" cy="391258"/>
          </a:xfrm>
          <a:prstGeom prst="rect">
            <a:avLst/>
          </a:prstGeom>
          <a:solidFill>
            <a:schemeClr val="bg1"/>
          </a:solidFill>
          <a:ln>
            <a:noFill/>
          </a:ln>
          <a:extLst>
            <a:ext uri="{91240B29-F687-4F45-9708-019B960494DF}">
              <a14:hiddenLine xmlns:a14="http://schemas.microsoft.com/office/drawing/2010/main" xmlns="" w="12699">
                <a:solidFill>
                  <a:srgbClr val="000000"/>
                </a:solidFill>
                <a:miter lim="800000"/>
                <a:headEnd type="none" w="sm" len="sm"/>
                <a:tailEnd type="none" w="sm" len="sm"/>
              </a14:hiddenLine>
            </a:ext>
          </a:extLst>
        </p:spPr>
        <p:txBody>
          <a:bodyPr wrap="none" anchor="ctr"/>
          <a:lstStyle>
            <a:lvl1pPr eaLnBrk="0" hangingPunct="0">
              <a:defRPr b="1">
                <a:solidFill>
                  <a:srgbClr val="6E6259"/>
                </a:solidFill>
                <a:latin typeface="Minion Pro"/>
                <a:ea typeface="MS PGothic" panose="020B0600070205080204" pitchFamily="34" charset="-128"/>
              </a:defRPr>
            </a:lvl1pPr>
            <a:lvl2pPr marL="742950" indent="-285750" eaLnBrk="0" hangingPunct="0">
              <a:defRPr b="1">
                <a:solidFill>
                  <a:srgbClr val="6E6259"/>
                </a:solidFill>
                <a:latin typeface="Minion Pro"/>
                <a:ea typeface="MS PGothic" panose="020B0600070205080204" pitchFamily="34" charset="-128"/>
              </a:defRPr>
            </a:lvl2pPr>
            <a:lvl3pPr marL="1143000" indent="-228600" eaLnBrk="0" hangingPunct="0">
              <a:defRPr b="1">
                <a:solidFill>
                  <a:srgbClr val="6E6259"/>
                </a:solidFill>
                <a:latin typeface="Minion Pro"/>
                <a:ea typeface="MS PGothic" panose="020B0600070205080204" pitchFamily="34" charset="-128"/>
              </a:defRPr>
            </a:lvl3pPr>
            <a:lvl4pPr marL="1600200" indent="-228600" eaLnBrk="0" hangingPunct="0">
              <a:defRPr b="1">
                <a:solidFill>
                  <a:srgbClr val="6E6259"/>
                </a:solidFill>
                <a:latin typeface="Minion Pro"/>
                <a:ea typeface="MS PGothic" panose="020B0600070205080204" pitchFamily="34" charset="-128"/>
              </a:defRPr>
            </a:lvl4pPr>
            <a:lvl5pPr marL="2057400" indent="-228600" eaLnBrk="0" hangingPunct="0">
              <a:defRPr b="1">
                <a:solidFill>
                  <a:srgbClr val="6E6259"/>
                </a:solidFill>
                <a:latin typeface="Minion Pro"/>
                <a:ea typeface="MS PGothic" panose="020B0600070205080204" pitchFamily="34" charset="-128"/>
              </a:defRPr>
            </a:lvl5pPr>
            <a:lvl6pPr marL="2514600" indent="-228600" eaLnBrk="0" fontAlgn="base" hangingPunct="0">
              <a:spcBef>
                <a:spcPct val="0"/>
              </a:spcBef>
              <a:spcAft>
                <a:spcPct val="0"/>
              </a:spcAft>
              <a:defRPr b="1">
                <a:solidFill>
                  <a:srgbClr val="6E6259"/>
                </a:solidFill>
                <a:latin typeface="Minion Pro"/>
                <a:ea typeface="MS PGothic" panose="020B0600070205080204" pitchFamily="34" charset="-128"/>
              </a:defRPr>
            </a:lvl6pPr>
            <a:lvl7pPr marL="2971800" indent="-228600" eaLnBrk="0" fontAlgn="base" hangingPunct="0">
              <a:spcBef>
                <a:spcPct val="0"/>
              </a:spcBef>
              <a:spcAft>
                <a:spcPct val="0"/>
              </a:spcAft>
              <a:defRPr b="1">
                <a:solidFill>
                  <a:srgbClr val="6E6259"/>
                </a:solidFill>
                <a:latin typeface="Minion Pro"/>
                <a:ea typeface="MS PGothic" panose="020B0600070205080204" pitchFamily="34" charset="-128"/>
              </a:defRPr>
            </a:lvl7pPr>
            <a:lvl8pPr marL="3429000" indent="-228600" eaLnBrk="0" fontAlgn="base" hangingPunct="0">
              <a:spcBef>
                <a:spcPct val="0"/>
              </a:spcBef>
              <a:spcAft>
                <a:spcPct val="0"/>
              </a:spcAft>
              <a:defRPr b="1">
                <a:solidFill>
                  <a:srgbClr val="6E6259"/>
                </a:solidFill>
                <a:latin typeface="Minion Pro"/>
                <a:ea typeface="MS PGothic" panose="020B0600070205080204" pitchFamily="34" charset="-128"/>
              </a:defRPr>
            </a:lvl8pPr>
            <a:lvl9pPr marL="3886200" indent="-228600" eaLnBrk="0" fontAlgn="base" hangingPunct="0">
              <a:spcBef>
                <a:spcPct val="0"/>
              </a:spcBef>
              <a:spcAft>
                <a:spcPct val="0"/>
              </a:spcAft>
              <a:defRPr b="1">
                <a:solidFill>
                  <a:srgbClr val="6E6259"/>
                </a:solidFill>
                <a:latin typeface="Minion Pro"/>
                <a:ea typeface="MS PGothic" panose="020B0600070205080204" pitchFamily="34" charset="-128"/>
              </a:defRPr>
            </a:lvl9pPr>
          </a:lstStyle>
          <a:p>
            <a:pPr algn="ctr" eaLnBrk="1" hangingPunct="1">
              <a:spcBef>
                <a:spcPct val="40000"/>
              </a:spcBef>
            </a:pPr>
            <a:endParaRPr lang="en-GB" altLang="de-DE" sz="1662"/>
          </a:p>
        </p:txBody>
      </p:sp>
      <p:sp>
        <p:nvSpPr>
          <p:cNvPr id="24591" name="Oval 14">
            <a:extLst>
              <a:ext uri="{FF2B5EF4-FFF2-40B4-BE49-F238E27FC236}">
                <a16:creationId xmlns:a16="http://schemas.microsoft.com/office/drawing/2014/main" xmlns="" id="{F7702BEA-B497-425C-A979-BBC948B7D001}"/>
              </a:ext>
            </a:extLst>
          </p:cNvPr>
          <p:cNvSpPr>
            <a:spLocks noChangeArrowheads="1"/>
          </p:cNvSpPr>
          <p:nvPr>
            <p:custDataLst>
              <p:tags r:id="rId10"/>
            </p:custDataLst>
          </p:nvPr>
        </p:nvSpPr>
        <p:spPr bwMode="auto">
          <a:xfrm>
            <a:off x="3748454" y="3075843"/>
            <a:ext cx="1318846" cy="1318846"/>
          </a:xfrm>
          <a:prstGeom prst="ellipse">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rIns="0" anchor="ctr"/>
          <a:lstStyle>
            <a:lvl1pPr eaLnBrk="0" hangingPunct="0">
              <a:defRPr b="1">
                <a:solidFill>
                  <a:srgbClr val="6E6259"/>
                </a:solidFill>
                <a:latin typeface="Minion Pro"/>
                <a:ea typeface="MS PGothic" panose="020B0600070205080204" pitchFamily="34" charset="-128"/>
              </a:defRPr>
            </a:lvl1pPr>
            <a:lvl2pPr marL="742950" indent="-285750" eaLnBrk="0" hangingPunct="0">
              <a:defRPr b="1">
                <a:solidFill>
                  <a:srgbClr val="6E6259"/>
                </a:solidFill>
                <a:latin typeface="Minion Pro"/>
                <a:ea typeface="MS PGothic" panose="020B0600070205080204" pitchFamily="34" charset="-128"/>
              </a:defRPr>
            </a:lvl2pPr>
            <a:lvl3pPr marL="1143000" indent="-228600" eaLnBrk="0" hangingPunct="0">
              <a:defRPr b="1">
                <a:solidFill>
                  <a:srgbClr val="6E6259"/>
                </a:solidFill>
                <a:latin typeface="Minion Pro"/>
                <a:ea typeface="MS PGothic" panose="020B0600070205080204" pitchFamily="34" charset="-128"/>
              </a:defRPr>
            </a:lvl3pPr>
            <a:lvl4pPr marL="1600200" indent="-228600" eaLnBrk="0" hangingPunct="0">
              <a:defRPr b="1">
                <a:solidFill>
                  <a:srgbClr val="6E6259"/>
                </a:solidFill>
                <a:latin typeface="Minion Pro"/>
                <a:ea typeface="MS PGothic" panose="020B0600070205080204" pitchFamily="34" charset="-128"/>
              </a:defRPr>
            </a:lvl4pPr>
            <a:lvl5pPr marL="2057400" indent="-228600" eaLnBrk="0" hangingPunct="0">
              <a:defRPr b="1">
                <a:solidFill>
                  <a:srgbClr val="6E6259"/>
                </a:solidFill>
                <a:latin typeface="Minion Pro"/>
                <a:ea typeface="MS PGothic" panose="020B0600070205080204" pitchFamily="34" charset="-128"/>
              </a:defRPr>
            </a:lvl5pPr>
            <a:lvl6pPr marL="2514600" indent="-228600" eaLnBrk="0" fontAlgn="base" hangingPunct="0">
              <a:spcBef>
                <a:spcPct val="0"/>
              </a:spcBef>
              <a:spcAft>
                <a:spcPct val="0"/>
              </a:spcAft>
              <a:defRPr b="1">
                <a:solidFill>
                  <a:srgbClr val="6E6259"/>
                </a:solidFill>
                <a:latin typeface="Minion Pro"/>
                <a:ea typeface="MS PGothic" panose="020B0600070205080204" pitchFamily="34" charset="-128"/>
              </a:defRPr>
            </a:lvl6pPr>
            <a:lvl7pPr marL="2971800" indent="-228600" eaLnBrk="0" fontAlgn="base" hangingPunct="0">
              <a:spcBef>
                <a:spcPct val="0"/>
              </a:spcBef>
              <a:spcAft>
                <a:spcPct val="0"/>
              </a:spcAft>
              <a:defRPr b="1">
                <a:solidFill>
                  <a:srgbClr val="6E6259"/>
                </a:solidFill>
                <a:latin typeface="Minion Pro"/>
                <a:ea typeface="MS PGothic" panose="020B0600070205080204" pitchFamily="34" charset="-128"/>
              </a:defRPr>
            </a:lvl7pPr>
            <a:lvl8pPr marL="3429000" indent="-228600" eaLnBrk="0" fontAlgn="base" hangingPunct="0">
              <a:spcBef>
                <a:spcPct val="0"/>
              </a:spcBef>
              <a:spcAft>
                <a:spcPct val="0"/>
              </a:spcAft>
              <a:defRPr b="1">
                <a:solidFill>
                  <a:srgbClr val="6E6259"/>
                </a:solidFill>
                <a:latin typeface="Minion Pro"/>
                <a:ea typeface="MS PGothic" panose="020B0600070205080204" pitchFamily="34" charset="-128"/>
              </a:defRPr>
            </a:lvl8pPr>
            <a:lvl9pPr marL="3886200" indent="-228600" eaLnBrk="0" fontAlgn="base" hangingPunct="0">
              <a:spcBef>
                <a:spcPct val="0"/>
              </a:spcBef>
              <a:spcAft>
                <a:spcPct val="0"/>
              </a:spcAft>
              <a:defRPr b="1">
                <a:solidFill>
                  <a:srgbClr val="6E6259"/>
                </a:solidFill>
                <a:latin typeface="Minion Pro"/>
                <a:ea typeface="MS PGothic" panose="020B0600070205080204" pitchFamily="34" charset="-128"/>
              </a:defRPr>
            </a:lvl9pPr>
          </a:lstStyle>
          <a:p>
            <a:pPr algn="ctr" eaLnBrk="1" hangingPunct="1"/>
            <a:r>
              <a:rPr lang="en-GB" altLang="de-DE" sz="1477" b="0" dirty="0">
                <a:solidFill>
                  <a:schemeClr val="bg1"/>
                </a:solidFill>
                <a:latin typeface="Arial" panose="020B0604020202020204" pitchFamily="34" charset="0"/>
              </a:rPr>
              <a:t>CSR </a:t>
            </a:r>
            <a:r>
              <a:rPr lang="en-GB" altLang="de-DE" sz="1477" b="0" dirty="0" err="1">
                <a:solidFill>
                  <a:schemeClr val="bg1"/>
                </a:solidFill>
                <a:latin typeface="Arial" panose="020B0604020202020204" pitchFamily="34" charset="0"/>
              </a:rPr>
              <a:t>hos</a:t>
            </a:r>
            <a:r>
              <a:rPr lang="en-GB" altLang="de-DE" sz="1477" b="0" dirty="0">
                <a:solidFill>
                  <a:schemeClr val="bg1"/>
                </a:solidFill>
                <a:latin typeface="Arial" panose="020B0604020202020204" pitchFamily="34" charset="0"/>
              </a:rPr>
              <a:t> Maarud</a:t>
            </a:r>
          </a:p>
        </p:txBody>
      </p:sp>
      <p:pic>
        <p:nvPicPr>
          <p:cNvPr id="24592" name="Bild 2">
            <a:extLst>
              <a:ext uri="{FF2B5EF4-FFF2-40B4-BE49-F238E27FC236}">
                <a16:creationId xmlns:a16="http://schemas.microsoft.com/office/drawing/2014/main" xmlns="" id="{6701BFFB-D84D-40DE-BE65-5BC6008A387C}"/>
              </a:ext>
            </a:extLst>
          </p:cNvPr>
          <p:cNvPicPr>
            <a:picLocks noChangeAspect="1"/>
          </p:cNvPicPr>
          <p:nvPr/>
        </p:nvPicPr>
        <p:blipFill>
          <a:blip r:embed="rId12" cstate="email">
            <a:extLst>
              <a:ext uri="{28A0092B-C50C-407E-A947-70E740481C1C}">
                <a14:useLocalDpi xmlns:a14="http://schemas.microsoft.com/office/drawing/2010/main" xmlns=""/>
              </a:ext>
            </a:extLst>
          </a:blip>
          <a:srcRect/>
          <a:stretch>
            <a:fillRect/>
          </a:stretch>
        </p:blipFill>
        <p:spPr bwMode="auto">
          <a:xfrm>
            <a:off x="1110762" y="2848708"/>
            <a:ext cx="923192" cy="71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3" name="Bild 4">
            <a:extLst>
              <a:ext uri="{FF2B5EF4-FFF2-40B4-BE49-F238E27FC236}">
                <a16:creationId xmlns:a16="http://schemas.microsoft.com/office/drawing/2014/main" xmlns="" id="{520AD6C6-3495-4A2B-8221-0E9BD2AD7A77}"/>
              </a:ext>
            </a:extLst>
          </p:cNvPr>
          <p:cNvPicPr>
            <a:picLocks noChangeAspect="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6642590" y="2888274"/>
            <a:ext cx="1062403" cy="653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4" name="Bild 7">
            <a:extLst>
              <a:ext uri="{FF2B5EF4-FFF2-40B4-BE49-F238E27FC236}">
                <a16:creationId xmlns:a16="http://schemas.microsoft.com/office/drawing/2014/main" xmlns="" id="{E02D3B31-1146-48F5-883F-B54C69DCC1A3}"/>
              </a:ext>
            </a:extLst>
          </p:cNvPr>
          <p:cNvPicPr>
            <a:picLocks noChangeAspect="1"/>
          </p:cNvPicPr>
          <p:nvPr/>
        </p:nvPicPr>
        <p:blipFill>
          <a:blip r:embed="rId14" cstate="email">
            <a:extLst>
              <a:ext uri="{28A0092B-C50C-407E-A947-70E740481C1C}">
                <a14:useLocalDpi xmlns:a14="http://schemas.microsoft.com/office/drawing/2010/main" xmlns=""/>
              </a:ext>
            </a:extLst>
          </a:blip>
          <a:srcRect/>
          <a:stretch>
            <a:fillRect/>
          </a:stretch>
        </p:blipFill>
        <p:spPr bwMode="auto">
          <a:xfrm>
            <a:off x="1110762" y="5017478"/>
            <a:ext cx="1015512" cy="694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5" name="Bild 8">
            <a:extLst>
              <a:ext uri="{FF2B5EF4-FFF2-40B4-BE49-F238E27FC236}">
                <a16:creationId xmlns:a16="http://schemas.microsoft.com/office/drawing/2014/main" xmlns="" id="{A7EDF2DE-FBD3-43A9-A1CF-C970236264DA}"/>
              </a:ext>
            </a:extLst>
          </p:cNvPr>
          <p:cNvPicPr>
            <a:picLocks noChangeAspect="1"/>
          </p:cNvPicPr>
          <p:nvPr/>
        </p:nvPicPr>
        <p:blipFill>
          <a:blip r:embed="rId15" cstate="email">
            <a:extLst>
              <a:ext uri="{28A0092B-C50C-407E-A947-70E740481C1C}">
                <a14:useLocalDpi xmlns:a14="http://schemas.microsoft.com/office/drawing/2010/main" xmlns=""/>
              </a:ext>
            </a:extLst>
          </a:blip>
          <a:srcRect/>
          <a:stretch>
            <a:fillRect/>
          </a:stretch>
        </p:blipFill>
        <p:spPr bwMode="auto">
          <a:xfrm>
            <a:off x="6582508" y="4982308"/>
            <a:ext cx="1122485" cy="72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extfeld 19">
            <a:extLst>
              <a:ext uri="{FF2B5EF4-FFF2-40B4-BE49-F238E27FC236}">
                <a16:creationId xmlns:a16="http://schemas.microsoft.com/office/drawing/2014/main" xmlns="" id="{5BDE3590-CEC8-4A8E-9646-78631EFD329F}"/>
              </a:ext>
            </a:extLst>
          </p:cNvPr>
          <p:cNvSpPr txBox="1"/>
          <p:nvPr/>
        </p:nvSpPr>
        <p:spPr>
          <a:xfrm>
            <a:off x="2072054" y="4016620"/>
            <a:ext cx="2136531" cy="1712072"/>
          </a:xfrm>
          <a:prstGeom prst="rect">
            <a:avLst/>
          </a:prstGeom>
          <a:noFill/>
        </p:spPr>
        <p:txBody>
          <a:bodyPr>
            <a:spAutoFit/>
          </a:bodyPr>
          <a:lstStyle/>
          <a:p>
            <a:pPr marL="0" lvl="1">
              <a:defRPr/>
            </a:pPr>
            <a:r>
              <a:rPr lang="en-GB" sz="1662" dirty="0" err="1">
                <a:latin typeface="Arial" pitchFamily="34" charset="0"/>
                <a:ea typeface="MS PGothic" charset="0"/>
                <a:cs typeface="Arial" pitchFamily="34" charset="0"/>
              </a:rPr>
              <a:t>Sosialt</a:t>
            </a:r>
            <a:r>
              <a:rPr lang="en-GB" sz="1662" dirty="0">
                <a:latin typeface="Arial" pitchFamily="34" charset="0"/>
                <a:ea typeface="MS PGothic" charset="0"/>
                <a:cs typeface="Arial" pitchFamily="34" charset="0"/>
              </a:rPr>
              <a:t> </a:t>
            </a:r>
            <a:r>
              <a:rPr lang="en-GB" sz="1662" dirty="0" err="1">
                <a:latin typeface="Arial" pitchFamily="34" charset="0"/>
                <a:ea typeface="MS PGothic" charset="0"/>
                <a:cs typeface="Arial" pitchFamily="34" charset="0"/>
              </a:rPr>
              <a:t>Ansvar</a:t>
            </a:r>
            <a:endParaRPr lang="en-GB" sz="1662" dirty="0">
              <a:latin typeface="Arial" pitchFamily="34" charset="0"/>
              <a:ea typeface="MS PGothic" charset="0"/>
              <a:cs typeface="Arial" pitchFamily="34" charset="0"/>
            </a:endParaRPr>
          </a:p>
          <a:p>
            <a:pPr marL="159731" lvl="1" indent="-159731">
              <a:buClr>
                <a:srgbClr val="C00000"/>
              </a:buClr>
              <a:buFont typeface="Arial" pitchFamily="34" charset="0"/>
              <a:buChar char="•"/>
              <a:defRPr/>
            </a:pPr>
            <a:r>
              <a:rPr lang="en-GB" sz="1108" dirty="0" err="1">
                <a:latin typeface="Arial" pitchFamily="34" charset="0"/>
                <a:ea typeface="MS PGothic" charset="0"/>
                <a:cs typeface="Arial" pitchFamily="34" charset="0"/>
              </a:rPr>
              <a:t>Etisk</a:t>
            </a:r>
            <a:r>
              <a:rPr lang="en-GB" sz="1108" dirty="0">
                <a:latin typeface="Arial" pitchFamily="34" charset="0"/>
                <a:ea typeface="MS PGothic" charset="0"/>
                <a:cs typeface="Arial" pitchFamily="34" charset="0"/>
              </a:rPr>
              <a:t> </a:t>
            </a:r>
            <a:r>
              <a:rPr lang="en-GB" sz="1108" dirty="0" err="1">
                <a:latin typeface="Arial" pitchFamily="34" charset="0"/>
                <a:ea typeface="MS PGothic" charset="0"/>
                <a:cs typeface="Arial" pitchFamily="34" charset="0"/>
              </a:rPr>
              <a:t>retningslinjer</a:t>
            </a:r>
            <a:r>
              <a:rPr lang="en-GB" sz="1108" dirty="0">
                <a:latin typeface="Arial" pitchFamily="34" charset="0"/>
                <a:ea typeface="MS PGothic" charset="0"/>
                <a:cs typeface="Arial" pitchFamily="34" charset="0"/>
              </a:rPr>
              <a:t> </a:t>
            </a:r>
            <a:r>
              <a:rPr lang="en-GB" sz="1108" dirty="0" err="1">
                <a:latin typeface="Arial" pitchFamily="34" charset="0"/>
                <a:ea typeface="MS PGothic" charset="0"/>
                <a:cs typeface="Arial" pitchFamily="34" charset="0"/>
              </a:rPr>
              <a:t>ved</a:t>
            </a:r>
            <a:r>
              <a:rPr lang="en-GB" sz="1108" dirty="0">
                <a:latin typeface="Arial" pitchFamily="34" charset="0"/>
                <a:ea typeface="MS PGothic" charset="0"/>
                <a:cs typeface="Arial" pitchFamily="34" charset="0"/>
              </a:rPr>
              <a:t> </a:t>
            </a:r>
            <a:r>
              <a:rPr lang="en-GB" sz="1108" dirty="0" err="1">
                <a:latin typeface="Arial" pitchFamily="34" charset="0"/>
                <a:ea typeface="MS PGothic" charset="0"/>
                <a:cs typeface="Arial" pitchFamily="34" charset="0"/>
              </a:rPr>
              <a:t>innkjøp</a:t>
            </a:r>
            <a:endParaRPr lang="en-GB" sz="1108" dirty="0">
              <a:latin typeface="Arial" pitchFamily="34" charset="0"/>
              <a:ea typeface="MS PGothic" charset="0"/>
              <a:cs typeface="Arial" pitchFamily="34" charset="0"/>
            </a:endParaRPr>
          </a:p>
          <a:p>
            <a:pPr marL="159731" lvl="1" indent="-159731">
              <a:buClr>
                <a:srgbClr val="C00000"/>
              </a:buClr>
              <a:buFont typeface="Arial" pitchFamily="34" charset="0"/>
              <a:buChar char="•"/>
              <a:defRPr/>
            </a:pPr>
            <a:r>
              <a:rPr lang="en-GB" sz="1108" dirty="0" err="1">
                <a:latin typeface="Arial" pitchFamily="34" charset="0"/>
                <a:ea typeface="MS PGothic" charset="0"/>
                <a:cs typeface="Arial" pitchFamily="34" charset="0"/>
              </a:rPr>
              <a:t>Opprinnelse</a:t>
            </a:r>
            <a:r>
              <a:rPr lang="en-GB" sz="1108" dirty="0">
                <a:latin typeface="Arial" pitchFamily="34" charset="0"/>
                <a:ea typeface="MS PGothic" charset="0"/>
                <a:cs typeface="Arial" pitchFamily="34" charset="0"/>
              </a:rPr>
              <a:t> </a:t>
            </a:r>
            <a:r>
              <a:rPr lang="en-GB" sz="1108" dirty="0" err="1">
                <a:latin typeface="Arial" pitchFamily="34" charset="0"/>
                <a:ea typeface="MS PGothic" charset="0"/>
                <a:cs typeface="Arial" pitchFamily="34" charset="0"/>
              </a:rPr>
              <a:t>og</a:t>
            </a:r>
            <a:r>
              <a:rPr lang="en-GB" sz="1108" dirty="0">
                <a:latin typeface="Arial" pitchFamily="34" charset="0"/>
                <a:ea typeface="MS PGothic" charset="0"/>
                <a:cs typeface="Arial" pitchFamily="34" charset="0"/>
              </a:rPr>
              <a:t> </a:t>
            </a:r>
            <a:r>
              <a:rPr lang="en-GB" sz="1108" dirty="0" err="1">
                <a:latin typeface="Arial" pitchFamily="34" charset="0"/>
                <a:ea typeface="MS PGothic" charset="0"/>
                <a:cs typeface="Arial" pitchFamily="34" charset="0"/>
              </a:rPr>
              <a:t>utvikling</a:t>
            </a:r>
            <a:r>
              <a:rPr lang="en-GB" sz="1108" dirty="0">
                <a:latin typeface="Arial" pitchFamily="34" charset="0"/>
                <a:ea typeface="MS PGothic" charset="0"/>
                <a:cs typeface="Arial" pitchFamily="34" charset="0"/>
              </a:rPr>
              <a:t> </a:t>
            </a:r>
            <a:r>
              <a:rPr lang="en-GB" sz="1108" dirty="0" err="1">
                <a:latin typeface="Arial" pitchFamily="34" charset="0"/>
                <a:ea typeface="MS PGothic" charset="0"/>
                <a:cs typeface="Arial" pitchFamily="34" charset="0"/>
              </a:rPr>
              <a:t>av</a:t>
            </a:r>
            <a:r>
              <a:rPr lang="en-GB" sz="1108" dirty="0">
                <a:latin typeface="Arial" pitchFamily="34" charset="0"/>
                <a:ea typeface="MS PGothic" charset="0"/>
                <a:cs typeface="Arial" pitchFamily="34" charset="0"/>
              </a:rPr>
              <a:t> </a:t>
            </a:r>
            <a:r>
              <a:rPr lang="en-GB" sz="1108" dirty="0" err="1">
                <a:latin typeface="Arial" pitchFamily="34" charset="0"/>
                <a:ea typeface="MS PGothic" charset="0"/>
                <a:cs typeface="Arial" pitchFamily="34" charset="0"/>
              </a:rPr>
              <a:t>leverandører</a:t>
            </a:r>
            <a:endParaRPr lang="en-GB" sz="1108" dirty="0">
              <a:latin typeface="Arial" pitchFamily="34" charset="0"/>
              <a:ea typeface="MS PGothic" charset="0"/>
              <a:cs typeface="Arial" pitchFamily="34" charset="0"/>
            </a:endParaRPr>
          </a:p>
          <a:p>
            <a:pPr marL="159731" lvl="1" indent="-159731">
              <a:buClr>
                <a:srgbClr val="C00000"/>
              </a:buClr>
              <a:buFont typeface="Arial" pitchFamily="34" charset="0"/>
              <a:buChar char="•"/>
              <a:defRPr/>
            </a:pPr>
            <a:r>
              <a:rPr lang="en-GB" sz="1108" dirty="0" err="1">
                <a:latin typeface="Arial" pitchFamily="34" charset="0"/>
                <a:ea typeface="MS PGothic" charset="0"/>
                <a:cs typeface="Arial" pitchFamily="34" charset="0"/>
              </a:rPr>
              <a:t>Støtte</a:t>
            </a:r>
            <a:r>
              <a:rPr lang="en-GB" sz="1108" dirty="0">
                <a:latin typeface="Arial" pitchFamily="34" charset="0"/>
                <a:ea typeface="MS PGothic" charset="0"/>
                <a:cs typeface="Arial" pitchFamily="34" charset="0"/>
              </a:rPr>
              <a:t> </a:t>
            </a:r>
            <a:r>
              <a:rPr lang="en-GB" sz="1108" dirty="0" err="1">
                <a:latin typeface="Arial" pitchFamily="34" charset="0"/>
                <a:ea typeface="MS PGothic" charset="0"/>
                <a:cs typeface="Arial" pitchFamily="34" charset="0"/>
              </a:rPr>
              <a:t>til</a:t>
            </a:r>
            <a:r>
              <a:rPr lang="en-GB" sz="1108" dirty="0">
                <a:latin typeface="Arial" pitchFamily="34" charset="0"/>
                <a:ea typeface="MS PGothic" charset="0"/>
                <a:cs typeface="Arial" pitchFamily="34" charset="0"/>
              </a:rPr>
              <a:t> </a:t>
            </a:r>
            <a:r>
              <a:rPr lang="en-GB" sz="1108" dirty="0" err="1">
                <a:latin typeface="Arial" pitchFamily="34" charset="0"/>
                <a:ea typeface="MS PGothic" charset="0"/>
                <a:cs typeface="Arial" pitchFamily="34" charset="0"/>
              </a:rPr>
              <a:t>lokalmiljø</a:t>
            </a:r>
            <a:endParaRPr lang="en-GB" sz="1108" dirty="0">
              <a:latin typeface="Arial" pitchFamily="34" charset="0"/>
              <a:ea typeface="MS PGothic" charset="0"/>
              <a:cs typeface="Arial" pitchFamily="34" charset="0"/>
            </a:endParaRPr>
          </a:p>
          <a:p>
            <a:pPr marL="159731" lvl="1" indent="-159731">
              <a:buClr>
                <a:srgbClr val="C00000"/>
              </a:buClr>
              <a:buFont typeface="Arial" pitchFamily="34" charset="0"/>
              <a:buChar char="•"/>
              <a:defRPr/>
            </a:pPr>
            <a:r>
              <a:rPr lang="en-GB" sz="1108" dirty="0" err="1">
                <a:latin typeface="Arial" pitchFamily="34" charset="0"/>
                <a:ea typeface="MS PGothic" charset="0"/>
                <a:cs typeface="Arial" pitchFamily="34" charset="0"/>
              </a:rPr>
              <a:t>Samarbeide</a:t>
            </a:r>
            <a:r>
              <a:rPr lang="en-GB" sz="1108" dirty="0">
                <a:latin typeface="Arial" pitchFamily="34" charset="0"/>
                <a:ea typeface="MS PGothic" charset="0"/>
                <a:cs typeface="Arial" pitchFamily="34" charset="0"/>
              </a:rPr>
              <a:t> med NGO’s (</a:t>
            </a:r>
            <a:r>
              <a:rPr lang="en-GB" sz="1108" dirty="0" err="1">
                <a:latin typeface="Arial" pitchFamily="34" charset="0"/>
                <a:ea typeface="MS PGothic" charset="0"/>
                <a:cs typeface="Arial" pitchFamily="34" charset="0"/>
              </a:rPr>
              <a:t>ikke-statlige</a:t>
            </a:r>
            <a:r>
              <a:rPr lang="en-GB" sz="1108" dirty="0">
                <a:latin typeface="Arial" pitchFamily="34" charset="0"/>
                <a:ea typeface="MS PGothic" charset="0"/>
                <a:cs typeface="Arial" pitchFamily="34" charset="0"/>
              </a:rPr>
              <a:t> </a:t>
            </a:r>
            <a:r>
              <a:rPr lang="en-GB" sz="1108" dirty="0" err="1">
                <a:latin typeface="Arial" pitchFamily="34" charset="0"/>
                <a:ea typeface="MS PGothic" charset="0"/>
                <a:cs typeface="Arial" pitchFamily="34" charset="0"/>
              </a:rPr>
              <a:t>organisasjoner</a:t>
            </a:r>
            <a:r>
              <a:rPr lang="en-GB" sz="1108" dirty="0">
                <a:latin typeface="Arial" pitchFamily="34" charset="0"/>
                <a:ea typeface="MS PGothic" charset="0"/>
                <a:cs typeface="Arial" pitchFamily="34" charset="0"/>
              </a:rPr>
              <a:t>)</a:t>
            </a:r>
            <a:endParaRPr lang="de-DE" sz="1662" dirty="0">
              <a:latin typeface="Arial" pitchFamily="34" charset="0"/>
              <a:ea typeface="MS PGothic" charset="0"/>
              <a:cs typeface="Arial" pitchFamily="34" charset="0"/>
            </a:endParaRPr>
          </a:p>
        </p:txBody>
      </p:sp>
      <p:sp>
        <p:nvSpPr>
          <p:cNvPr id="21" name="Textfeld 20">
            <a:extLst>
              <a:ext uri="{FF2B5EF4-FFF2-40B4-BE49-F238E27FC236}">
                <a16:creationId xmlns:a16="http://schemas.microsoft.com/office/drawing/2014/main" xmlns="" id="{C8AC3462-F47C-42FA-AAD8-93C0B5153597}"/>
              </a:ext>
            </a:extLst>
          </p:cNvPr>
          <p:cNvSpPr txBox="1"/>
          <p:nvPr/>
        </p:nvSpPr>
        <p:spPr>
          <a:xfrm>
            <a:off x="1471247" y="1799492"/>
            <a:ext cx="2775438" cy="1030090"/>
          </a:xfrm>
          <a:prstGeom prst="rect">
            <a:avLst/>
          </a:prstGeom>
          <a:noFill/>
        </p:spPr>
        <p:txBody>
          <a:bodyPr>
            <a:spAutoFit/>
          </a:bodyPr>
          <a:lstStyle/>
          <a:p>
            <a:pPr marL="0" lvl="1">
              <a:defRPr/>
            </a:pPr>
            <a:r>
              <a:rPr lang="en-US" altLang="de-DE" sz="1662" dirty="0" err="1">
                <a:latin typeface="Arial" pitchFamily="34" charset="0"/>
                <a:ea typeface="MS PGothic" charset="0"/>
                <a:cs typeface="Arial" pitchFamily="34" charset="0"/>
              </a:rPr>
              <a:t>Ansvar</a:t>
            </a:r>
            <a:r>
              <a:rPr lang="en-US" altLang="de-DE" sz="1662" dirty="0">
                <a:latin typeface="Arial" pitchFamily="34" charset="0"/>
                <a:ea typeface="MS PGothic" charset="0"/>
                <a:cs typeface="Arial" pitchFamily="34" charset="0"/>
              </a:rPr>
              <a:t> for </a:t>
            </a:r>
            <a:r>
              <a:rPr lang="en-US" altLang="de-DE" sz="1662" dirty="0" err="1">
                <a:latin typeface="Arial" pitchFamily="34" charset="0"/>
                <a:ea typeface="MS PGothic" charset="0"/>
                <a:cs typeface="Arial" pitchFamily="34" charset="0"/>
              </a:rPr>
              <a:t>Konsument</a:t>
            </a:r>
            <a:endParaRPr lang="en-US" altLang="de-DE" sz="1662" dirty="0">
              <a:latin typeface="Arial" pitchFamily="34" charset="0"/>
              <a:ea typeface="MS PGothic" charset="0"/>
              <a:cs typeface="Arial" pitchFamily="34" charset="0"/>
            </a:endParaRPr>
          </a:p>
          <a:p>
            <a:pPr marL="159731" lvl="1" indent="-159731">
              <a:buClr>
                <a:srgbClr val="C00000"/>
              </a:buClr>
              <a:buFont typeface="Arial"/>
              <a:buChar char="•"/>
              <a:defRPr/>
            </a:pPr>
            <a:r>
              <a:rPr lang="en-GB" sz="1108" dirty="0" err="1">
                <a:latin typeface="Arial" pitchFamily="34" charset="0"/>
                <a:ea typeface="MS PGothic" charset="0"/>
                <a:cs typeface="Arial" pitchFamily="34" charset="0"/>
              </a:rPr>
              <a:t>Sunn</a:t>
            </a:r>
            <a:r>
              <a:rPr lang="en-GB" sz="1108" dirty="0">
                <a:latin typeface="Arial" pitchFamily="34" charset="0"/>
                <a:ea typeface="MS PGothic" charset="0"/>
                <a:cs typeface="Arial" pitchFamily="34" charset="0"/>
              </a:rPr>
              <a:t> </a:t>
            </a:r>
            <a:r>
              <a:rPr lang="en-GB" sz="1108" dirty="0" err="1">
                <a:latin typeface="Arial" pitchFamily="34" charset="0"/>
                <a:ea typeface="MS PGothic" charset="0"/>
                <a:cs typeface="Arial" pitchFamily="34" charset="0"/>
              </a:rPr>
              <a:t>og</a:t>
            </a:r>
            <a:r>
              <a:rPr lang="en-GB" sz="1108" dirty="0">
                <a:latin typeface="Arial" pitchFamily="34" charset="0"/>
                <a:ea typeface="MS PGothic" charset="0"/>
                <a:cs typeface="Arial" pitchFamily="34" charset="0"/>
              </a:rPr>
              <a:t> </a:t>
            </a:r>
            <a:r>
              <a:rPr lang="en-GB" sz="1108" dirty="0" err="1">
                <a:latin typeface="Arial" pitchFamily="34" charset="0"/>
                <a:ea typeface="MS PGothic" charset="0"/>
                <a:cs typeface="Arial" pitchFamily="34" charset="0"/>
              </a:rPr>
              <a:t>næringsrik</a:t>
            </a:r>
            <a:r>
              <a:rPr lang="en-GB" sz="1108" dirty="0">
                <a:latin typeface="Arial" pitchFamily="34" charset="0"/>
                <a:ea typeface="MS PGothic" charset="0"/>
                <a:cs typeface="Arial" pitchFamily="34" charset="0"/>
              </a:rPr>
              <a:t> mat</a:t>
            </a:r>
          </a:p>
          <a:p>
            <a:pPr marL="159731" lvl="1" indent="-159731">
              <a:buClr>
                <a:srgbClr val="C00000"/>
              </a:buClr>
              <a:buFont typeface="Arial"/>
              <a:buChar char="•"/>
              <a:defRPr/>
            </a:pPr>
            <a:r>
              <a:rPr lang="en-GB" sz="1108" dirty="0" err="1">
                <a:latin typeface="Arial" pitchFamily="34" charset="0"/>
                <a:ea typeface="MS PGothic" charset="0"/>
                <a:cs typeface="Arial" pitchFamily="34" charset="0"/>
              </a:rPr>
              <a:t>Produktsikkerhet</a:t>
            </a:r>
            <a:endParaRPr lang="en-GB" sz="1108" dirty="0">
              <a:latin typeface="Arial" pitchFamily="34" charset="0"/>
              <a:ea typeface="MS PGothic" charset="0"/>
              <a:cs typeface="Arial" pitchFamily="34" charset="0"/>
            </a:endParaRPr>
          </a:p>
          <a:p>
            <a:pPr marL="159731" lvl="1" indent="-159731">
              <a:buClr>
                <a:srgbClr val="C00000"/>
              </a:buClr>
              <a:buFont typeface="Arial"/>
              <a:buChar char="•"/>
              <a:defRPr/>
            </a:pPr>
            <a:r>
              <a:rPr lang="en-GB" sz="1108" dirty="0" err="1">
                <a:latin typeface="Arial" pitchFamily="34" charset="0"/>
                <a:ea typeface="MS PGothic" charset="0"/>
                <a:cs typeface="Arial" pitchFamily="34" charset="0"/>
              </a:rPr>
              <a:t>Kommunikasjon</a:t>
            </a:r>
            <a:r>
              <a:rPr lang="en-GB" sz="1108" dirty="0">
                <a:latin typeface="Arial" pitchFamily="34" charset="0"/>
                <a:ea typeface="MS PGothic" charset="0"/>
                <a:cs typeface="Arial" pitchFamily="34" charset="0"/>
              </a:rPr>
              <a:t> med </a:t>
            </a:r>
            <a:r>
              <a:rPr lang="en-GB" sz="1108" dirty="0" err="1">
                <a:latin typeface="Arial" pitchFamily="34" charset="0"/>
                <a:ea typeface="MS PGothic" charset="0"/>
                <a:cs typeface="Arial" pitchFamily="34" charset="0"/>
              </a:rPr>
              <a:t>konsumenter</a:t>
            </a:r>
            <a:endParaRPr lang="en-GB" sz="1108" dirty="0">
              <a:latin typeface="Arial" pitchFamily="34" charset="0"/>
              <a:ea typeface="MS PGothic" charset="0"/>
              <a:cs typeface="Arial" pitchFamily="34" charset="0"/>
            </a:endParaRPr>
          </a:p>
          <a:p>
            <a:pPr marL="159731" lvl="1" indent="-159731">
              <a:buClr>
                <a:srgbClr val="C00000"/>
              </a:buClr>
              <a:buFont typeface="Arial"/>
              <a:buChar char="•"/>
              <a:defRPr/>
            </a:pPr>
            <a:r>
              <a:rPr lang="en-GB" sz="1108" dirty="0" err="1">
                <a:latin typeface="Arial" pitchFamily="34" charset="0"/>
                <a:ea typeface="MS PGothic" charset="0"/>
                <a:cs typeface="Arial" pitchFamily="34" charset="0"/>
              </a:rPr>
              <a:t>Valgmulighet</a:t>
            </a:r>
            <a:endParaRPr lang="en-GB" sz="1108" dirty="0">
              <a:latin typeface="Arial" pitchFamily="34" charset="0"/>
              <a:ea typeface="MS PGothic" charset="0"/>
              <a:cs typeface="Arial" pitchFamily="34" charset="0"/>
            </a:endParaRPr>
          </a:p>
        </p:txBody>
      </p:sp>
      <p:sp>
        <p:nvSpPr>
          <p:cNvPr id="22" name="Textfeld 21">
            <a:extLst>
              <a:ext uri="{FF2B5EF4-FFF2-40B4-BE49-F238E27FC236}">
                <a16:creationId xmlns:a16="http://schemas.microsoft.com/office/drawing/2014/main" xmlns="" id="{85EB130B-E830-4D6E-A2FE-2F83EA7919CE}"/>
              </a:ext>
            </a:extLst>
          </p:cNvPr>
          <p:cNvSpPr txBox="1"/>
          <p:nvPr/>
        </p:nvSpPr>
        <p:spPr>
          <a:xfrm>
            <a:off x="4888523" y="1783374"/>
            <a:ext cx="3505200" cy="1200585"/>
          </a:xfrm>
          <a:prstGeom prst="rect">
            <a:avLst/>
          </a:prstGeom>
          <a:noFill/>
        </p:spPr>
        <p:txBody>
          <a:bodyPr>
            <a:spAutoFit/>
          </a:bodyPr>
          <a:lstStyle/>
          <a:p>
            <a:pPr marL="159731" lvl="1">
              <a:defRPr/>
            </a:pPr>
            <a:r>
              <a:rPr lang="en-GB" sz="1662" dirty="0" err="1">
                <a:latin typeface="Arial" pitchFamily="34" charset="0"/>
                <a:cs typeface="Arial" pitchFamily="34" charset="0"/>
              </a:rPr>
              <a:t>Ansvar</a:t>
            </a:r>
            <a:r>
              <a:rPr lang="en-GB" sz="1662" dirty="0">
                <a:latin typeface="Arial" pitchFamily="34" charset="0"/>
                <a:cs typeface="Arial" pitchFamily="34" charset="0"/>
              </a:rPr>
              <a:t> for </a:t>
            </a:r>
            <a:r>
              <a:rPr lang="en-GB" sz="1662" dirty="0" err="1">
                <a:latin typeface="Arial" pitchFamily="34" charset="0"/>
                <a:cs typeface="Arial" pitchFamily="34" charset="0"/>
              </a:rPr>
              <a:t>Miljøet</a:t>
            </a:r>
            <a:endParaRPr lang="en-GB" sz="1662" dirty="0">
              <a:latin typeface="Arial" pitchFamily="34" charset="0"/>
              <a:cs typeface="Arial" pitchFamily="34" charset="0"/>
            </a:endParaRPr>
          </a:p>
          <a:p>
            <a:pPr marL="329720" lvl="1" indent="-169989">
              <a:buClr>
                <a:srgbClr val="C00000"/>
              </a:buClr>
              <a:buFont typeface="Arial" pitchFamily="34" charset="0"/>
              <a:buChar char="•"/>
              <a:defRPr/>
            </a:pPr>
            <a:r>
              <a:rPr lang="en-GB" sz="1108" dirty="0">
                <a:latin typeface="Arial" pitchFamily="34" charset="0"/>
                <a:cs typeface="Arial" pitchFamily="34" charset="0"/>
              </a:rPr>
              <a:t>CO₂ </a:t>
            </a:r>
            <a:r>
              <a:rPr lang="en-GB" sz="1108" dirty="0" err="1">
                <a:latin typeface="Arial" pitchFamily="34" charset="0"/>
                <a:cs typeface="Arial" pitchFamily="34" charset="0"/>
              </a:rPr>
              <a:t>reduksjon</a:t>
            </a:r>
            <a:r>
              <a:rPr lang="en-GB" sz="1108" dirty="0">
                <a:latin typeface="Arial" pitchFamily="34" charset="0"/>
                <a:cs typeface="Arial" pitchFamily="34" charset="0"/>
              </a:rPr>
              <a:t> </a:t>
            </a:r>
            <a:r>
              <a:rPr lang="en-GB" sz="1108" dirty="0" err="1">
                <a:latin typeface="Arial" pitchFamily="34" charset="0"/>
                <a:cs typeface="Arial" pitchFamily="34" charset="0"/>
              </a:rPr>
              <a:t>og</a:t>
            </a:r>
            <a:r>
              <a:rPr lang="en-GB" sz="1108" dirty="0">
                <a:latin typeface="Arial" pitchFamily="34" charset="0"/>
                <a:cs typeface="Arial" pitchFamily="34" charset="0"/>
              </a:rPr>
              <a:t> </a:t>
            </a:r>
            <a:r>
              <a:rPr lang="en-GB" sz="1108" dirty="0" err="1">
                <a:latin typeface="Arial" pitchFamily="34" charset="0"/>
                <a:cs typeface="Arial" pitchFamily="34" charset="0"/>
              </a:rPr>
              <a:t>energieffektivitet</a:t>
            </a:r>
            <a:endParaRPr lang="en-GB" sz="1108" dirty="0">
              <a:latin typeface="Arial" pitchFamily="34" charset="0"/>
              <a:cs typeface="Arial" pitchFamily="34" charset="0"/>
            </a:endParaRPr>
          </a:p>
          <a:p>
            <a:pPr marL="329720" lvl="1" indent="-169989">
              <a:buClr>
                <a:srgbClr val="C00000"/>
              </a:buClr>
              <a:buFont typeface="Arial" pitchFamily="34" charset="0"/>
              <a:buChar char="•"/>
              <a:defRPr/>
            </a:pPr>
            <a:r>
              <a:rPr lang="en-GB" sz="1108" dirty="0" err="1">
                <a:latin typeface="Arial" pitchFamily="34" charset="0"/>
                <a:cs typeface="Arial" pitchFamily="34" charset="0"/>
              </a:rPr>
              <a:t>Håndtering</a:t>
            </a:r>
            <a:r>
              <a:rPr lang="en-GB" sz="1108" dirty="0">
                <a:latin typeface="Arial" pitchFamily="34" charset="0"/>
                <a:cs typeface="Arial" pitchFamily="34" charset="0"/>
              </a:rPr>
              <a:t> </a:t>
            </a:r>
            <a:r>
              <a:rPr lang="en-GB" sz="1108" dirty="0" err="1">
                <a:latin typeface="Arial" pitchFamily="34" charset="0"/>
                <a:cs typeface="Arial" pitchFamily="34" charset="0"/>
              </a:rPr>
              <a:t>av</a:t>
            </a:r>
            <a:r>
              <a:rPr lang="en-GB" sz="1108" dirty="0">
                <a:latin typeface="Arial" pitchFamily="34" charset="0"/>
                <a:cs typeface="Arial" pitchFamily="34" charset="0"/>
              </a:rPr>
              <a:t> </a:t>
            </a:r>
            <a:r>
              <a:rPr lang="en-GB" sz="1108" dirty="0" err="1">
                <a:latin typeface="Arial" pitchFamily="34" charset="0"/>
                <a:cs typeface="Arial" pitchFamily="34" charset="0"/>
              </a:rPr>
              <a:t>ressurser</a:t>
            </a:r>
            <a:r>
              <a:rPr lang="en-GB" sz="1108" dirty="0">
                <a:latin typeface="Arial" pitchFamily="34" charset="0"/>
                <a:cs typeface="Arial" pitchFamily="34" charset="0"/>
              </a:rPr>
              <a:t> </a:t>
            </a:r>
          </a:p>
          <a:p>
            <a:pPr marL="329720" lvl="1" indent="-169989">
              <a:buClr>
                <a:srgbClr val="C00000"/>
              </a:buClr>
              <a:buFont typeface="Arial" pitchFamily="34" charset="0"/>
              <a:buChar char="•"/>
              <a:defRPr/>
            </a:pPr>
            <a:r>
              <a:rPr lang="en-GB" sz="1108" dirty="0" err="1">
                <a:latin typeface="Arial" pitchFamily="34" charset="0"/>
                <a:cs typeface="Arial" pitchFamily="34" charset="0"/>
              </a:rPr>
              <a:t>Miljøledelsessystem</a:t>
            </a:r>
            <a:endParaRPr lang="en-GB" sz="1108" dirty="0">
              <a:latin typeface="Arial" pitchFamily="34" charset="0"/>
              <a:cs typeface="Arial" pitchFamily="34" charset="0"/>
            </a:endParaRPr>
          </a:p>
          <a:p>
            <a:pPr marL="329720" lvl="1" indent="-169989">
              <a:buClr>
                <a:srgbClr val="C00000"/>
              </a:buClr>
              <a:buFont typeface="Arial" pitchFamily="34" charset="0"/>
              <a:buChar char="•"/>
              <a:defRPr/>
            </a:pPr>
            <a:r>
              <a:rPr lang="en-GB" sz="1108" dirty="0" err="1">
                <a:latin typeface="Arial" pitchFamily="34" charset="0"/>
                <a:cs typeface="Arial" pitchFamily="34" charset="0"/>
              </a:rPr>
              <a:t>Vannforbruk</a:t>
            </a:r>
            <a:endParaRPr lang="en-GB" sz="1108" dirty="0">
              <a:latin typeface="Arial" pitchFamily="34" charset="0"/>
              <a:cs typeface="Arial" pitchFamily="34" charset="0"/>
            </a:endParaRPr>
          </a:p>
          <a:p>
            <a:pPr marL="159731" lvl="1">
              <a:buFont typeface="Arial" pitchFamily="34" charset="0"/>
              <a:buChar char="•"/>
              <a:defRPr/>
            </a:pPr>
            <a:endParaRPr lang="en-GB" sz="1108" dirty="0">
              <a:latin typeface="Arial" pitchFamily="34" charset="0"/>
              <a:cs typeface="Arial" pitchFamily="34" charset="0"/>
            </a:endParaRPr>
          </a:p>
        </p:txBody>
      </p:sp>
      <p:sp>
        <p:nvSpPr>
          <p:cNvPr id="23" name="Textfeld 22">
            <a:extLst>
              <a:ext uri="{FF2B5EF4-FFF2-40B4-BE49-F238E27FC236}">
                <a16:creationId xmlns:a16="http://schemas.microsoft.com/office/drawing/2014/main" xmlns="" id="{F5996C9C-8232-470A-8707-0453A0C4CF2A}"/>
              </a:ext>
            </a:extLst>
          </p:cNvPr>
          <p:cNvSpPr txBox="1"/>
          <p:nvPr/>
        </p:nvSpPr>
        <p:spPr>
          <a:xfrm>
            <a:off x="4888523" y="4016620"/>
            <a:ext cx="3194538" cy="859594"/>
          </a:xfrm>
          <a:prstGeom prst="rect">
            <a:avLst/>
          </a:prstGeom>
          <a:noFill/>
        </p:spPr>
        <p:txBody>
          <a:bodyPr>
            <a:spAutoFit/>
          </a:bodyPr>
          <a:lstStyle/>
          <a:p>
            <a:pPr marL="159731" lvl="1">
              <a:defRPr/>
            </a:pPr>
            <a:r>
              <a:rPr lang="en-GB" sz="1662" dirty="0" err="1">
                <a:latin typeface="Arial" pitchFamily="34" charset="0"/>
                <a:cs typeface="Arial" pitchFamily="34" charset="0"/>
              </a:rPr>
              <a:t>Ansvar</a:t>
            </a:r>
            <a:r>
              <a:rPr lang="en-GB" sz="1662" dirty="0">
                <a:latin typeface="Arial" pitchFamily="34" charset="0"/>
                <a:cs typeface="Arial" pitchFamily="34" charset="0"/>
              </a:rPr>
              <a:t> for de </a:t>
            </a:r>
            <a:r>
              <a:rPr lang="en-GB" sz="1662" dirty="0" err="1">
                <a:latin typeface="Arial" pitchFamily="34" charset="0"/>
                <a:cs typeface="Arial" pitchFamily="34" charset="0"/>
              </a:rPr>
              <a:t>Ansatte</a:t>
            </a:r>
            <a:endParaRPr lang="en-GB" sz="1662" dirty="0">
              <a:latin typeface="Arial" pitchFamily="34" charset="0"/>
              <a:cs typeface="Arial" pitchFamily="34" charset="0"/>
            </a:endParaRPr>
          </a:p>
          <a:p>
            <a:pPr marL="329720" lvl="1" indent="-169989">
              <a:buClr>
                <a:srgbClr val="C00000"/>
              </a:buClr>
              <a:buFont typeface="Arial" pitchFamily="34" charset="0"/>
              <a:buChar char="•"/>
              <a:defRPr/>
            </a:pPr>
            <a:r>
              <a:rPr lang="en-GB" sz="1108" dirty="0" err="1">
                <a:latin typeface="Arial" pitchFamily="34" charset="0"/>
                <a:cs typeface="Arial" pitchFamily="34" charset="0"/>
              </a:rPr>
              <a:t>Personlig</a:t>
            </a:r>
            <a:r>
              <a:rPr lang="en-GB" sz="1108" dirty="0">
                <a:latin typeface="Arial" pitchFamily="34" charset="0"/>
                <a:cs typeface="Arial" pitchFamily="34" charset="0"/>
              </a:rPr>
              <a:t> </a:t>
            </a:r>
            <a:r>
              <a:rPr lang="en-GB" sz="1108" dirty="0" err="1">
                <a:latin typeface="Arial" pitchFamily="34" charset="0"/>
                <a:cs typeface="Arial" pitchFamily="34" charset="0"/>
              </a:rPr>
              <a:t>utvikling</a:t>
            </a:r>
            <a:endParaRPr lang="en-GB" sz="1108" dirty="0">
              <a:latin typeface="Arial" pitchFamily="34" charset="0"/>
              <a:cs typeface="Arial" pitchFamily="34" charset="0"/>
            </a:endParaRPr>
          </a:p>
          <a:p>
            <a:pPr marL="329720" lvl="1" indent="-169989">
              <a:buClr>
                <a:srgbClr val="C00000"/>
              </a:buClr>
              <a:buFont typeface="Arial" pitchFamily="34" charset="0"/>
              <a:buChar char="•"/>
              <a:defRPr/>
            </a:pPr>
            <a:r>
              <a:rPr lang="en-GB" sz="1108" dirty="0">
                <a:latin typeface="Arial" pitchFamily="34" charset="0"/>
                <a:cs typeface="Arial" pitchFamily="34" charset="0"/>
              </a:rPr>
              <a:t>Transparent </a:t>
            </a:r>
            <a:r>
              <a:rPr lang="en-GB" sz="1108" dirty="0" err="1">
                <a:latin typeface="Arial" pitchFamily="34" charset="0"/>
                <a:cs typeface="Arial" pitchFamily="34" charset="0"/>
              </a:rPr>
              <a:t>kommunikasjon</a:t>
            </a:r>
            <a:endParaRPr lang="en-GB" sz="1108" dirty="0">
              <a:latin typeface="Arial" pitchFamily="34" charset="0"/>
              <a:cs typeface="Arial" pitchFamily="34" charset="0"/>
            </a:endParaRPr>
          </a:p>
          <a:p>
            <a:pPr marL="329720" lvl="1" indent="-169989">
              <a:buClr>
                <a:srgbClr val="C00000"/>
              </a:buClr>
              <a:buFont typeface="Arial" pitchFamily="34" charset="0"/>
              <a:buChar char="•"/>
              <a:defRPr/>
            </a:pPr>
            <a:r>
              <a:rPr lang="en-GB" sz="1108" dirty="0" err="1">
                <a:latin typeface="Arial" pitchFamily="34" charset="0"/>
                <a:cs typeface="Arial" pitchFamily="34" charset="0"/>
              </a:rPr>
              <a:t>Helse</a:t>
            </a:r>
            <a:r>
              <a:rPr lang="en-GB" sz="1108" dirty="0">
                <a:latin typeface="Arial" pitchFamily="34" charset="0"/>
                <a:cs typeface="Arial" pitchFamily="34" charset="0"/>
              </a:rPr>
              <a:t> </a:t>
            </a:r>
            <a:r>
              <a:rPr lang="en-GB" sz="1108" dirty="0" err="1">
                <a:latin typeface="Arial" pitchFamily="34" charset="0"/>
                <a:cs typeface="Arial" pitchFamily="34" charset="0"/>
              </a:rPr>
              <a:t>og</a:t>
            </a:r>
            <a:r>
              <a:rPr lang="en-GB" sz="1108" dirty="0">
                <a:latin typeface="Arial" pitchFamily="34" charset="0"/>
                <a:cs typeface="Arial" pitchFamily="34" charset="0"/>
              </a:rPr>
              <a:t> </a:t>
            </a:r>
            <a:r>
              <a:rPr lang="en-GB" sz="1108" dirty="0" err="1">
                <a:latin typeface="Arial" pitchFamily="34" charset="0"/>
                <a:cs typeface="Arial" pitchFamily="34" charset="0"/>
              </a:rPr>
              <a:t>sikkerhet</a:t>
            </a:r>
            <a:endParaRPr lang="en-GB" sz="1108"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C6AC19-9F50-43EB-A661-2A6A22B9AE40}"/>
              </a:ext>
            </a:extLst>
          </p:cNvPr>
          <p:cNvSpPr>
            <a:spLocks noGrp="1"/>
          </p:cNvSpPr>
          <p:nvPr>
            <p:ph type="title"/>
          </p:nvPr>
        </p:nvSpPr>
        <p:spPr/>
        <p:txBody>
          <a:bodyPr/>
          <a:lstStyle/>
          <a:p>
            <a:r>
              <a:rPr lang="nb-NO" sz="4400" b="1" dirty="0"/>
              <a:t>Andre ordninger som bidrar til høy etisk standard i Maarud</a:t>
            </a:r>
          </a:p>
        </p:txBody>
      </p:sp>
      <p:sp>
        <p:nvSpPr>
          <p:cNvPr id="3" name="TextBox 2">
            <a:extLst>
              <a:ext uri="{FF2B5EF4-FFF2-40B4-BE49-F238E27FC236}">
                <a16:creationId xmlns:a16="http://schemas.microsoft.com/office/drawing/2014/main" xmlns="" id="{55E504EA-E96F-4684-9801-2ED3D6160B87}"/>
              </a:ext>
            </a:extLst>
          </p:cNvPr>
          <p:cNvSpPr txBox="1"/>
          <p:nvPr/>
        </p:nvSpPr>
        <p:spPr>
          <a:xfrm>
            <a:off x="923826" y="2328429"/>
            <a:ext cx="4685121" cy="2246769"/>
          </a:xfrm>
          <a:prstGeom prst="rect">
            <a:avLst/>
          </a:prstGeom>
          <a:noFill/>
        </p:spPr>
        <p:txBody>
          <a:bodyPr wrap="square" rtlCol="0">
            <a:spAutoFit/>
          </a:bodyPr>
          <a:lstStyle/>
          <a:p>
            <a:pPr marL="457200" indent="-457200">
              <a:buFont typeface="Arial" panose="020B0604020202020204" pitchFamily="34" charset="0"/>
              <a:buChar char="•"/>
            </a:pPr>
            <a:r>
              <a:rPr lang="nb-NO" sz="2800" dirty="0"/>
              <a:t>ISO 14001</a:t>
            </a:r>
          </a:p>
          <a:p>
            <a:pPr marL="457200" indent="-457200">
              <a:buFont typeface="Arial" panose="020B0604020202020204" pitchFamily="34" charset="0"/>
              <a:buChar char="•"/>
            </a:pPr>
            <a:r>
              <a:rPr lang="nb-NO" sz="2800" dirty="0"/>
              <a:t>ISO 50001</a:t>
            </a:r>
          </a:p>
          <a:p>
            <a:pPr marL="457200" indent="-457200">
              <a:buFont typeface="Arial" panose="020B0604020202020204" pitchFamily="34" charset="0"/>
              <a:buChar char="•"/>
            </a:pPr>
            <a:r>
              <a:rPr lang="nb-NO" sz="2800" dirty="0"/>
              <a:t>ISO 45001 (OSHAS 18001)</a:t>
            </a:r>
          </a:p>
          <a:p>
            <a:pPr marL="457200" indent="-457200">
              <a:buFont typeface="Arial" panose="020B0604020202020204" pitchFamily="34" charset="0"/>
              <a:buChar char="•"/>
            </a:pPr>
            <a:r>
              <a:rPr lang="nb-NO" sz="2800" dirty="0"/>
              <a:t>FSSC 22001</a:t>
            </a:r>
          </a:p>
          <a:p>
            <a:pPr marL="457200" indent="-457200">
              <a:buFont typeface="Arial" panose="020B0604020202020204" pitchFamily="34" charset="0"/>
              <a:buChar char="•"/>
            </a:pPr>
            <a:r>
              <a:rPr lang="nb-NO" sz="2800" dirty="0"/>
              <a:t>AIB Consolidated</a:t>
            </a:r>
            <a:endParaRPr lang="nb-NO" dirty="0"/>
          </a:p>
        </p:txBody>
      </p:sp>
      <p:sp>
        <p:nvSpPr>
          <p:cNvPr id="5" name="Rectangle 4">
            <a:extLst>
              <a:ext uri="{FF2B5EF4-FFF2-40B4-BE49-F238E27FC236}">
                <a16:creationId xmlns:a16="http://schemas.microsoft.com/office/drawing/2014/main" xmlns="" id="{9245C62C-2265-46D0-9AE7-B884441C2951}"/>
              </a:ext>
            </a:extLst>
          </p:cNvPr>
          <p:cNvSpPr/>
          <p:nvPr/>
        </p:nvSpPr>
        <p:spPr>
          <a:xfrm>
            <a:off x="5872898" y="2278462"/>
            <a:ext cx="2969443" cy="2677656"/>
          </a:xfrm>
          <a:prstGeom prst="rect">
            <a:avLst/>
          </a:prstGeom>
        </p:spPr>
        <p:txBody>
          <a:bodyPr wrap="square">
            <a:spAutoFit/>
          </a:bodyPr>
          <a:lstStyle/>
          <a:p>
            <a:pPr marL="285750" indent="-285750">
              <a:buFont typeface="Arial" panose="020B0604020202020204" pitchFamily="34" charset="0"/>
              <a:buChar char="•"/>
            </a:pPr>
            <a:r>
              <a:rPr lang="nb-NO" sz="2800" dirty="0"/>
              <a:t>Arbeidsmiljølov</a:t>
            </a:r>
          </a:p>
          <a:p>
            <a:pPr marL="285750" indent="-285750">
              <a:buFont typeface="Arial" panose="020B0604020202020204" pitchFamily="34" charset="0"/>
              <a:buChar char="•"/>
            </a:pPr>
            <a:r>
              <a:rPr lang="nb-NO" sz="2800" dirty="0"/>
              <a:t>Folketrygdlov</a:t>
            </a:r>
          </a:p>
          <a:p>
            <a:pPr marL="285750" indent="-285750">
              <a:buFont typeface="Arial" panose="020B0604020202020204" pitchFamily="34" charset="0"/>
              <a:buChar char="•"/>
            </a:pPr>
            <a:r>
              <a:rPr lang="nb-NO" sz="2800" dirty="0"/>
              <a:t>Ferielov</a:t>
            </a:r>
          </a:p>
          <a:p>
            <a:pPr marL="285750" indent="-285750">
              <a:buFont typeface="Arial" panose="020B0604020202020204" pitchFamily="34" charset="0"/>
              <a:buChar char="•"/>
            </a:pPr>
            <a:r>
              <a:rPr lang="nb-NO" sz="2800" dirty="0"/>
              <a:t>Regnskapslov</a:t>
            </a:r>
          </a:p>
          <a:p>
            <a:pPr marL="285750" indent="-285750">
              <a:buFont typeface="Arial" panose="020B0604020202020204" pitchFamily="34" charset="0"/>
              <a:buChar char="•"/>
            </a:pPr>
            <a:r>
              <a:rPr lang="nb-NO" sz="2800" dirty="0"/>
              <a:t>Skattelov</a:t>
            </a:r>
          </a:p>
          <a:p>
            <a:r>
              <a:rPr lang="nb-NO" sz="2800" dirty="0"/>
              <a:t>osv</a:t>
            </a:r>
          </a:p>
        </p:txBody>
      </p:sp>
    </p:spTree>
    <p:extLst>
      <p:ext uri="{BB962C8B-B14F-4D97-AF65-F5344CB8AC3E}">
        <p14:creationId xmlns:p14="http://schemas.microsoft.com/office/powerpoint/2010/main" xmlns="" val="232917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500"/>
                                        <p:tgtEl>
                                          <p:spTgt spid="5">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fade">
                                      <p:cBhvr>
                                        <p:cTn id="36" dur="500"/>
                                        <p:tgtEl>
                                          <p:spTgt spid="5">
                                            <p:txEl>
                                              <p:pRg st="4" end="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fade">
                                      <p:cBhvr>
                                        <p:cTn id="3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err="1"/>
              <a:t>Etikk</a:t>
            </a:r>
            <a:r>
              <a:rPr lang="en-US" sz="4800" b="1" dirty="0"/>
              <a:t> </a:t>
            </a:r>
            <a:r>
              <a:rPr lang="en-US" sz="4800" b="1" dirty="0" err="1"/>
              <a:t>som</a:t>
            </a:r>
            <a:r>
              <a:rPr lang="en-US" sz="4800" b="1" dirty="0"/>
              <a:t> </a:t>
            </a:r>
            <a:r>
              <a:rPr lang="en-US" sz="4800" b="1" dirty="0" err="1"/>
              <a:t>forretningsfortrinn</a:t>
            </a:r>
            <a:endParaRPr lang="nb-NO" dirty="0"/>
          </a:p>
        </p:txBody>
      </p:sp>
      <p:pic>
        <p:nvPicPr>
          <p:cNvPr id="3" name="Picture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585216" y="1335024"/>
            <a:ext cx="7888224" cy="4437126"/>
          </a:xfrm>
          <a:prstGeom prst="rect">
            <a:avLst/>
          </a:prstGeom>
        </p:spPr>
      </p:pic>
    </p:spTree>
    <p:extLst>
      <p:ext uri="{BB962C8B-B14F-4D97-AF65-F5344CB8AC3E}">
        <p14:creationId xmlns:p14="http://schemas.microsoft.com/office/powerpoint/2010/main" xmlns="" val="3614737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Picture 1"/>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3577" y="0"/>
            <a:ext cx="9130424"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2"/>
          <p:cNvSpPr>
            <a:spLocks noGrp="1"/>
          </p:cNvSpPr>
          <p:nvPr>
            <p:ph type="ctrTitle"/>
          </p:nvPr>
        </p:nvSpPr>
        <p:spPr>
          <a:xfrm>
            <a:off x="395535" y="5229200"/>
            <a:ext cx="8295977" cy="1470025"/>
          </a:xfrm>
        </p:spPr>
        <p:txBody>
          <a:bodyPr/>
          <a:lstStyle/>
          <a:p>
            <a:pPr algn="ctr"/>
            <a:r>
              <a:rPr lang="nb-NO" sz="4800" b="1" dirty="0">
                <a:solidFill>
                  <a:srgbClr val="FF0000"/>
                </a:solidFill>
              </a:rPr>
              <a:t>Takk for oppmerksomheten</a:t>
            </a:r>
            <a:endParaRPr lang="nb-NO" sz="2000" b="1" dirty="0">
              <a:solidFill>
                <a:srgbClr val="FF0000"/>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321" y="246358"/>
            <a:ext cx="8229600" cy="1143000"/>
          </a:xfrm>
        </p:spPr>
        <p:txBody>
          <a:bodyPr/>
          <a:lstStyle/>
          <a:p>
            <a:r>
              <a:rPr lang="en-US" sz="4800" b="1" dirty="0" err="1"/>
              <a:t>Etikk</a:t>
            </a:r>
            <a:r>
              <a:rPr lang="en-US" sz="4800" b="1" dirty="0"/>
              <a:t> </a:t>
            </a:r>
            <a:r>
              <a:rPr lang="en-US" sz="4800" b="1" dirty="0" err="1"/>
              <a:t>viktig</a:t>
            </a:r>
            <a:r>
              <a:rPr lang="en-US" sz="4800" b="1" dirty="0"/>
              <a:t> I den </a:t>
            </a:r>
            <a:r>
              <a:rPr lang="en-US" sz="4800" b="1" dirty="0" err="1"/>
              <a:t>digitale</a:t>
            </a:r>
            <a:r>
              <a:rPr lang="en-US" sz="4800" b="1" dirty="0"/>
              <a:t> </a:t>
            </a:r>
            <a:r>
              <a:rPr lang="en-US" sz="4800" b="1" dirty="0" err="1"/>
              <a:t>verden</a:t>
            </a:r>
            <a:endParaRPr lang="nb-NO" dirty="0"/>
          </a:p>
        </p:txBody>
      </p:sp>
      <p:pic>
        <p:nvPicPr>
          <p:cNvPr id="3" name="Picture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593889" y="1452752"/>
            <a:ext cx="8097623" cy="4554913"/>
          </a:xfrm>
          <a:prstGeom prst="rect">
            <a:avLst/>
          </a:prstGeom>
        </p:spPr>
      </p:pic>
    </p:spTree>
    <p:extLst>
      <p:ext uri="{BB962C8B-B14F-4D97-AF65-F5344CB8AC3E}">
        <p14:creationId xmlns:p14="http://schemas.microsoft.com/office/powerpoint/2010/main" xmlns="" val="361026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err="1"/>
              <a:t>Manglende</a:t>
            </a:r>
            <a:r>
              <a:rPr lang="en-US" sz="4800" b="1" dirty="0"/>
              <a:t> </a:t>
            </a:r>
            <a:r>
              <a:rPr lang="en-US" sz="4800" b="1" dirty="0" err="1"/>
              <a:t>etikk</a:t>
            </a:r>
            <a:endParaRPr lang="nb-NO" dirty="0"/>
          </a:p>
        </p:txBody>
      </p:sp>
      <p:pic>
        <p:nvPicPr>
          <p:cNvPr id="3" name="Picture 2">
            <a:extLst>
              <a:ext uri="{FF2B5EF4-FFF2-40B4-BE49-F238E27FC236}">
                <a16:creationId xmlns:a16="http://schemas.microsoft.com/office/drawing/2014/main" xmlns="" id="{8DC4E9A3-4C7C-4435-9956-F8D2A61CED0A}"/>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471341" y="1424625"/>
            <a:ext cx="8135332" cy="4576124"/>
          </a:xfrm>
          <a:prstGeom prst="rect">
            <a:avLst/>
          </a:prstGeom>
        </p:spPr>
      </p:pic>
    </p:spTree>
    <p:extLst>
      <p:ext uri="{BB962C8B-B14F-4D97-AF65-F5344CB8AC3E}">
        <p14:creationId xmlns:p14="http://schemas.microsoft.com/office/powerpoint/2010/main" xmlns="" val="2678646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err="1"/>
              <a:t>Etikk</a:t>
            </a:r>
            <a:r>
              <a:rPr lang="en-US" sz="4800" b="1" dirty="0"/>
              <a:t> i </a:t>
            </a:r>
            <a:r>
              <a:rPr lang="en-US" sz="4800" b="1" dirty="0" err="1"/>
              <a:t>privat</a:t>
            </a:r>
            <a:r>
              <a:rPr lang="en-US" sz="4800" b="1" dirty="0"/>
              <a:t> </a:t>
            </a:r>
            <a:r>
              <a:rPr lang="en-US" sz="4800" b="1" dirty="0" err="1"/>
              <a:t>næringsliv</a:t>
            </a:r>
            <a:endParaRPr lang="nb-NO" dirty="0"/>
          </a:p>
        </p:txBody>
      </p:sp>
      <p:pic>
        <p:nvPicPr>
          <p:cNvPr id="5" name="Picture 4"/>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6768445" y="5298463"/>
            <a:ext cx="2105836" cy="595289"/>
          </a:xfrm>
          <a:prstGeom prst="rect">
            <a:avLst/>
          </a:prstGeom>
        </p:spPr>
      </p:pic>
      <p:sp>
        <p:nvSpPr>
          <p:cNvPr id="6" name="Rectangle 5"/>
          <p:cNvSpPr/>
          <p:nvPr/>
        </p:nvSpPr>
        <p:spPr>
          <a:xfrm>
            <a:off x="999240" y="2008704"/>
            <a:ext cx="7183225" cy="1815882"/>
          </a:xfrm>
          <a:prstGeom prst="rect">
            <a:avLst/>
          </a:prstGeom>
        </p:spPr>
        <p:txBody>
          <a:bodyPr wrap="square">
            <a:spAutoFit/>
          </a:bodyPr>
          <a:lstStyle/>
          <a:p>
            <a:r>
              <a:rPr lang="nb-NO" sz="2800" dirty="0"/>
              <a:t>I Norge ser vi først og fremst på etiske retningslinjer som et verktøy for å påvirke adferden og kulturen i bedriften. Da er det viktig at reglene er:</a:t>
            </a:r>
          </a:p>
        </p:txBody>
      </p:sp>
    </p:spTree>
    <p:extLst>
      <p:ext uri="{BB962C8B-B14F-4D97-AF65-F5344CB8AC3E}">
        <p14:creationId xmlns:p14="http://schemas.microsoft.com/office/powerpoint/2010/main" xmlns="" val="231611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err="1"/>
              <a:t>Etikk</a:t>
            </a:r>
            <a:r>
              <a:rPr lang="en-US" sz="4800" b="1" dirty="0"/>
              <a:t> i </a:t>
            </a:r>
            <a:r>
              <a:rPr lang="en-US" sz="4800" b="1" dirty="0" err="1"/>
              <a:t>privat</a:t>
            </a:r>
            <a:r>
              <a:rPr lang="en-US" sz="4800" b="1" dirty="0"/>
              <a:t> </a:t>
            </a:r>
            <a:r>
              <a:rPr lang="en-US" sz="4800" b="1" dirty="0" err="1"/>
              <a:t>næringsliv</a:t>
            </a:r>
            <a:endParaRPr lang="nb-NO" dirty="0"/>
          </a:p>
        </p:txBody>
      </p:sp>
      <p:pic>
        <p:nvPicPr>
          <p:cNvPr id="5" name="Picture 4"/>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6702457" y="5279808"/>
            <a:ext cx="2171823" cy="613943"/>
          </a:xfrm>
          <a:prstGeom prst="rect">
            <a:avLst/>
          </a:prstGeom>
        </p:spPr>
      </p:pic>
      <p:sp>
        <p:nvSpPr>
          <p:cNvPr id="3" name="Rectangle 2"/>
          <p:cNvSpPr/>
          <p:nvPr/>
        </p:nvSpPr>
        <p:spPr>
          <a:xfrm>
            <a:off x="886121" y="1720840"/>
            <a:ext cx="7541442" cy="3416320"/>
          </a:xfrm>
          <a:prstGeom prst="rect">
            <a:avLst/>
          </a:prstGeom>
        </p:spPr>
        <p:txBody>
          <a:bodyPr wrap="square">
            <a:spAutoFit/>
          </a:bodyPr>
          <a:lstStyle/>
          <a:p>
            <a:r>
              <a:rPr lang="nb-NO" sz="2400" dirty="0"/>
              <a:t>• Enkle å forstå (konkrete, trekker klare grenser som ikke krever juridisk eller annen spesialkompetanse)</a:t>
            </a:r>
          </a:p>
          <a:p>
            <a:r>
              <a:rPr lang="nb-NO" sz="2400" dirty="0"/>
              <a:t>• Relevante for medarbeidernes hverdag og de utfordringer og dilemmaer som kan oppstå</a:t>
            </a:r>
          </a:p>
          <a:p>
            <a:r>
              <a:rPr lang="nb-NO" sz="2400" dirty="0"/>
              <a:t>• Har begrenset omfang (slik at de er lette å sette seg inn i)</a:t>
            </a:r>
          </a:p>
          <a:p>
            <a:endParaRPr lang="nb-NO" sz="2400" dirty="0"/>
          </a:p>
          <a:p>
            <a:r>
              <a:rPr lang="nb-NO" sz="2400" dirty="0"/>
              <a:t>Forsøk å finne få og enkle regler som kan etterleves i praksis - regler som ikke følges opp kan bidra til å skape og forsterke slappe holdninger og ukultur.</a:t>
            </a:r>
          </a:p>
        </p:txBody>
      </p:sp>
    </p:spTree>
    <p:extLst>
      <p:ext uri="{BB962C8B-B14F-4D97-AF65-F5344CB8AC3E}">
        <p14:creationId xmlns:p14="http://schemas.microsoft.com/office/powerpoint/2010/main" xmlns="" val="154069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err="1"/>
              <a:t>Etikk</a:t>
            </a:r>
            <a:r>
              <a:rPr lang="en-US" sz="4800" b="1" dirty="0"/>
              <a:t> i </a:t>
            </a:r>
            <a:r>
              <a:rPr lang="en-US" sz="4800" b="1" dirty="0" err="1"/>
              <a:t>privat</a:t>
            </a:r>
            <a:r>
              <a:rPr lang="en-US" sz="4800" b="1" dirty="0"/>
              <a:t> </a:t>
            </a:r>
            <a:r>
              <a:rPr lang="en-US" sz="4800" b="1" dirty="0" err="1"/>
              <a:t>næringsliv</a:t>
            </a:r>
            <a:endParaRPr lang="nb-NO" dirty="0"/>
          </a:p>
        </p:txBody>
      </p:sp>
      <p:pic>
        <p:nvPicPr>
          <p:cNvPr id="5" name="Picture 4"/>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6699630" y="5279010"/>
            <a:ext cx="2174651" cy="614742"/>
          </a:xfrm>
          <a:prstGeom prst="rect">
            <a:avLst/>
          </a:prstGeom>
        </p:spPr>
      </p:pic>
      <p:sp>
        <p:nvSpPr>
          <p:cNvPr id="3" name="Rectangle 2"/>
          <p:cNvSpPr/>
          <p:nvPr/>
        </p:nvSpPr>
        <p:spPr>
          <a:xfrm>
            <a:off x="716437" y="1451810"/>
            <a:ext cx="7777114" cy="4678204"/>
          </a:xfrm>
          <a:prstGeom prst="rect">
            <a:avLst/>
          </a:prstGeom>
        </p:spPr>
        <p:txBody>
          <a:bodyPr wrap="square">
            <a:spAutoFit/>
          </a:bodyPr>
          <a:lstStyle/>
          <a:p>
            <a:r>
              <a:rPr lang="nb-NO" sz="2800" dirty="0"/>
              <a:t>Et godt verktøy - men ikke alene</a:t>
            </a:r>
          </a:p>
          <a:p>
            <a:endParaRPr lang="nb-NO" sz="2800" dirty="0"/>
          </a:p>
          <a:p>
            <a:r>
              <a:rPr lang="nb-NO" sz="2800" dirty="0"/>
              <a:t>Etiske retningslinjer kan være et fornuftig verktøy. Ledelsen setter ord på de forventninger bedriften har til medarbeideres adferd, og det blir dermed lettere både å diskutere disse forventningene, og å slå ned på brudd på dem. Imidlertid er det verdt å huske på at retningslinjer alene ikke har stor effekt på kulturen i bedriften. Retningslinjene må følges opp av ledelsen:</a:t>
            </a:r>
          </a:p>
          <a:p>
            <a:endParaRPr lang="nb-NO" dirty="0"/>
          </a:p>
        </p:txBody>
      </p:sp>
    </p:spTree>
    <p:extLst>
      <p:ext uri="{BB962C8B-B14F-4D97-AF65-F5344CB8AC3E}">
        <p14:creationId xmlns:p14="http://schemas.microsoft.com/office/powerpoint/2010/main" xmlns="" val="153103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err="1"/>
              <a:t>Etikk</a:t>
            </a:r>
            <a:r>
              <a:rPr lang="en-US" sz="4800" b="1" dirty="0"/>
              <a:t> i </a:t>
            </a:r>
            <a:r>
              <a:rPr lang="en-US" sz="4800" b="1" dirty="0" err="1"/>
              <a:t>privat</a:t>
            </a:r>
            <a:r>
              <a:rPr lang="en-US" sz="4800" b="1" dirty="0"/>
              <a:t> </a:t>
            </a:r>
            <a:r>
              <a:rPr lang="en-US" sz="4800" b="1" dirty="0" err="1"/>
              <a:t>næringsliv</a:t>
            </a:r>
            <a:endParaRPr lang="nb-NO" dirty="0"/>
          </a:p>
        </p:txBody>
      </p:sp>
      <p:pic>
        <p:nvPicPr>
          <p:cNvPr id="5" name="Picture 4"/>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6699630" y="5279010"/>
            <a:ext cx="2174651" cy="614742"/>
          </a:xfrm>
          <a:prstGeom prst="rect">
            <a:avLst/>
          </a:prstGeom>
        </p:spPr>
      </p:pic>
      <p:sp>
        <p:nvSpPr>
          <p:cNvPr id="4" name="Rectangle 3">
            <a:extLst>
              <a:ext uri="{FF2B5EF4-FFF2-40B4-BE49-F238E27FC236}">
                <a16:creationId xmlns:a16="http://schemas.microsoft.com/office/drawing/2014/main" xmlns="" id="{0A8CDBFE-1D92-49A1-9408-ADA7DC11C13E}"/>
              </a:ext>
            </a:extLst>
          </p:cNvPr>
          <p:cNvSpPr/>
          <p:nvPr/>
        </p:nvSpPr>
        <p:spPr>
          <a:xfrm>
            <a:off x="933254" y="1385097"/>
            <a:ext cx="7418895" cy="4401205"/>
          </a:xfrm>
          <a:prstGeom prst="rect">
            <a:avLst/>
          </a:prstGeom>
        </p:spPr>
        <p:txBody>
          <a:bodyPr wrap="square">
            <a:spAutoFit/>
          </a:bodyPr>
          <a:lstStyle/>
          <a:p>
            <a:r>
              <a:rPr lang="nb-NO" sz="2800" dirty="0"/>
              <a:t>Gjennom at det er sammenheng mellom liv og lære - få, enkle regler som lar seg etterleve i praksis er bedre enn mange og kompliserte som ingen følger opp</a:t>
            </a:r>
          </a:p>
          <a:p>
            <a:r>
              <a:rPr lang="nb-NO" sz="2800" dirty="0"/>
              <a:t>• Gjennom å sette et eksempel ved egen adferd</a:t>
            </a:r>
          </a:p>
          <a:p>
            <a:r>
              <a:rPr lang="nb-NO" sz="2800" dirty="0"/>
              <a:t>• Gjennom å slå ned på brudd og gi synlig ros når reglene etterleves, og å legge til rette for at brudd kan rapporteres internt</a:t>
            </a:r>
          </a:p>
          <a:p>
            <a:r>
              <a:rPr lang="nb-NO" sz="2800" dirty="0"/>
              <a:t>• Gjennom å oppmuntre til diskusjon om reglene og hvordan de etterleves i praksis</a:t>
            </a:r>
          </a:p>
        </p:txBody>
      </p:sp>
    </p:spTree>
    <p:extLst>
      <p:ext uri="{BB962C8B-B14F-4D97-AF65-F5344CB8AC3E}">
        <p14:creationId xmlns:p14="http://schemas.microsoft.com/office/powerpoint/2010/main" xmlns="" val="180013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err="1"/>
              <a:t>Etikk</a:t>
            </a:r>
            <a:r>
              <a:rPr lang="en-US" sz="4800" b="1" dirty="0"/>
              <a:t> i </a:t>
            </a:r>
            <a:r>
              <a:rPr lang="en-US" sz="4800" b="1" dirty="0" err="1"/>
              <a:t>privat</a:t>
            </a:r>
            <a:r>
              <a:rPr lang="en-US" sz="4800" b="1" dirty="0"/>
              <a:t> </a:t>
            </a:r>
            <a:r>
              <a:rPr lang="en-US" sz="4800" b="1" dirty="0" err="1"/>
              <a:t>næringsliv</a:t>
            </a:r>
            <a:endParaRPr lang="nb-NO" dirty="0"/>
          </a:p>
        </p:txBody>
      </p:sp>
      <p:pic>
        <p:nvPicPr>
          <p:cNvPr id="5" name="Picture 4"/>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6759019" y="5295798"/>
            <a:ext cx="2115262" cy="597954"/>
          </a:xfrm>
          <a:prstGeom prst="rect">
            <a:avLst/>
          </a:prstGeom>
        </p:spPr>
      </p:pic>
      <p:sp>
        <p:nvSpPr>
          <p:cNvPr id="4" name="Rectangle 3"/>
          <p:cNvSpPr/>
          <p:nvPr/>
        </p:nvSpPr>
        <p:spPr>
          <a:xfrm>
            <a:off x="952107" y="1923144"/>
            <a:ext cx="7192651" cy="3539430"/>
          </a:xfrm>
          <a:prstGeom prst="rect">
            <a:avLst/>
          </a:prstGeom>
        </p:spPr>
        <p:txBody>
          <a:bodyPr wrap="square">
            <a:spAutoFit/>
          </a:bodyPr>
          <a:lstStyle/>
          <a:p>
            <a:r>
              <a:rPr lang="nb-NO" sz="2800" b="1" dirty="0"/>
              <a:t>Interessekonflikter</a:t>
            </a:r>
          </a:p>
          <a:p>
            <a:endParaRPr lang="nb-NO" sz="2800" dirty="0"/>
          </a:p>
          <a:p>
            <a:r>
              <a:rPr lang="nb-NO" sz="2800" dirty="0"/>
              <a:t>• Forskjellsbehandling av familiemedlemmer</a:t>
            </a:r>
          </a:p>
          <a:p>
            <a:r>
              <a:rPr lang="nb-NO" sz="2800" dirty="0"/>
              <a:t>• Arbeid for eller eierinteresser i konkurrerende virksomhet, hos kunder eller leverandører</a:t>
            </a:r>
          </a:p>
          <a:p>
            <a:r>
              <a:rPr lang="nb-NO" sz="2800" dirty="0"/>
              <a:t>• Privat bruk av bedriftens eiendeler</a:t>
            </a:r>
          </a:p>
          <a:p>
            <a:r>
              <a:rPr lang="nb-NO" sz="2800" dirty="0"/>
              <a:t>• Forretningshemmeligheter</a:t>
            </a:r>
          </a:p>
          <a:p>
            <a:r>
              <a:rPr lang="nb-NO" sz="2800" dirty="0"/>
              <a:t>• Gaver til og fra forretningsforbindelser</a:t>
            </a:r>
          </a:p>
        </p:txBody>
      </p:sp>
    </p:spTree>
    <p:extLst>
      <p:ext uri="{BB962C8B-B14F-4D97-AF65-F5344CB8AC3E}">
        <p14:creationId xmlns:p14="http://schemas.microsoft.com/office/powerpoint/2010/main" xmlns="" val="329721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dSdkHLD.P02tZWDfcFQTQ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Wz.SDBH8J0qhRYWNnU57J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CVzhIv.3r0GToH8x3qQEO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2EwmFtG65kSKQx1jfG_DKA"/>
  <p:tag name="FILLTRANSPARENCY" val="0"/>
  <p:tag name="LINETRANSPARENCY" val="0"/>
  <p:tag name="FONTCOLOR" val="0"/>
  <p:tag name="HIDDEN" val="Fals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72YexGgBikO2rUmG3VhaVQ"/>
  <p:tag name="FILLTRANSPARENCY" val="0"/>
  <p:tag name="LINETRANSPARENCY" val="0"/>
  <p:tag name="FONTCOLOR" val="0"/>
  <p:tag name="HIDDEN" val="Fals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XUIm3MCu0k6nT3sqaD0xFg"/>
  <p:tag name="FILLTRANSPARENCY" val="0"/>
  <p:tag name="LINETRANSPARENCY" val="0"/>
  <p:tag name="FONTCOLOR" val="0"/>
  <p:tag name="HIDDEN" val="Fals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8vpM8iD1k.4Lzr676rCdw"/>
  <p:tag name="FILLTRANSPARENCY" val="0"/>
  <p:tag name="LINETRANSPARENCY" val="0"/>
  <p:tag name="FONTCOLOR" val="0"/>
  <p:tag name="HIDDEN" val="Fals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Epvw4KE00iK48cME9PD3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4lKHNcQVE2.pLqSbS3EA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gZktpHtwU027fVDoDO7OA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lXN1smOsU61UOmm.s4uew"/>
</p:tagLst>
</file>

<file path=ppt/theme/theme1.xml><?xml version="1.0" encoding="utf-8"?>
<a:theme xmlns:a="http://schemas.openxmlformats.org/drawingml/2006/main" name="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1441</TotalTime>
  <Words>774</Words>
  <Application>Microsoft Office PowerPoint</Application>
  <PresentationFormat>Skjermfremvisning (4:3)</PresentationFormat>
  <Paragraphs>114</Paragraphs>
  <Slides>20</Slides>
  <Notes>0</Notes>
  <HiddenSlides>0</HiddenSlides>
  <MMClips>0</MMClips>
  <ScaleCrop>false</ScaleCrop>
  <HeadingPairs>
    <vt:vector size="6" baseType="variant">
      <vt:variant>
        <vt:lpstr>Tema</vt:lpstr>
      </vt:variant>
      <vt:variant>
        <vt:i4>1</vt:i4>
      </vt:variant>
      <vt:variant>
        <vt:lpstr>Innebygde OLE-servere</vt:lpstr>
      </vt:variant>
      <vt:variant>
        <vt:i4>1</vt:i4>
      </vt:variant>
      <vt:variant>
        <vt:lpstr>Lysbildetitler</vt:lpstr>
      </vt:variant>
      <vt:variant>
        <vt:i4>20</vt:i4>
      </vt:variant>
    </vt:vector>
  </HeadingPairs>
  <TitlesOfParts>
    <vt:vector size="22" baseType="lpstr">
      <vt:lpstr>Mal</vt:lpstr>
      <vt:lpstr>think-cell Slide</vt:lpstr>
      <vt:lpstr>Etikk – et annet ord for adferd</vt:lpstr>
      <vt:lpstr>Etikk som forretningsfortrinn</vt:lpstr>
      <vt:lpstr>Etikk viktig I den digitale verden</vt:lpstr>
      <vt:lpstr>Manglende etikk</vt:lpstr>
      <vt:lpstr>Etikk i privat næringsliv</vt:lpstr>
      <vt:lpstr>Etikk i privat næringsliv</vt:lpstr>
      <vt:lpstr>Etikk i privat næringsliv</vt:lpstr>
      <vt:lpstr>Etikk i privat næringsliv</vt:lpstr>
      <vt:lpstr>Etikk i privat næringsliv</vt:lpstr>
      <vt:lpstr>Etikk i privat næringsliv</vt:lpstr>
      <vt:lpstr>Etikk i privat næringsliv</vt:lpstr>
      <vt:lpstr>Etikk i privat næringsliv</vt:lpstr>
      <vt:lpstr>Etikk i privat næringsliv</vt:lpstr>
      <vt:lpstr>Etikk i Maarud/Intersnack</vt:lpstr>
      <vt:lpstr>Code of Conduct/Adferdspolitikk</vt:lpstr>
      <vt:lpstr>Sedex</vt:lpstr>
      <vt:lpstr>Hvorfor CSR (samfunnsansvar) i Maarud og Intersnack?</vt:lpstr>
      <vt:lpstr>Maarud og ISG sitt CSR program er sentrert rundt fire hjørnesteiner</vt:lpstr>
      <vt:lpstr>Andre ordninger som bidrar til høy etisk standard i Maarud</vt:lpstr>
      <vt:lpstr>Takk for oppmerksomheten</vt:lpstr>
    </vt:vector>
  </TitlesOfParts>
  <Company>Estrella Maarud Taffel Intersnacks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5-Year Maarud Goals</dc:title>
  <dc:creator>Chris Samways</dc:creator>
  <cp:lastModifiedBy>Eier</cp:lastModifiedBy>
  <cp:revision>56</cp:revision>
  <cp:lastPrinted>2019-02-06T17:50:49Z</cp:lastPrinted>
  <dcterms:created xsi:type="dcterms:W3CDTF">2019-01-28T14:41:33Z</dcterms:created>
  <dcterms:modified xsi:type="dcterms:W3CDTF">2019-02-19T08:00:55Z</dcterms:modified>
</cp:coreProperties>
</file>