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15" r:id="rId2"/>
    <p:sldId id="360" r:id="rId3"/>
    <p:sldId id="347" r:id="rId4"/>
    <p:sldId id="361" r:id="rId5"/>
    <p:sldId id="363" r:id="rId6"/>
    <p:sldId id="364" r:id="rId7"/>
    <p:sldId id="365" r:id="rId8"/>
    <p:sldId id="348" r:id="rId9"/>
  </p:sldIdLst>
  <p:sldSz cx="20104100" cy="11309350"/>
  <p:notesSz cx="9998075" cy="6865938"/>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aro" initials="IA" lastIdx="1" clrIdx="0">
    <p:extLst>
      <p:ext uri="{19B8F6BF-5375-455C-9EA6-DF929625EA0E}">
        <p15:presenceInfo xmlns="" xmlns:p15="http://schemas.microsoft.com/office/powerpoint/2012/main" userId="Ida Aa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43D"/>
    <a:srgbClr val="000004"/>
    <a:srgbClr val="A9D08E"/>
    <a:srgbClr val="00AE33"/>
    <a:srgbClr val="C08300"/>
    <a:srgbClr val="8D9B9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7D871-02BD-40E4-9134-F5C43A30A3DF}" v="847" dt="2019-02-04T07:17:08.66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85" autoAdjust="0"/>
    <p:restoredTop sz="88187" autoAdjust="0"/>
  </p:normalViewPr>
  <p:slideViewPr>
    <p:cSldViewPr>
      <p:cViewPr varScale="1">
        <p:scale>
          <a:sx n="48" d="100"/>
          <a:sy n="48" d="100"/>
        </p:scale>
        <p:origin x="-780" y="-12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nar Gundersen" userId="84e22853-b45b-436a-9309-6a522482860b" providerId="ADAL" clId="{AEE7D871-02BD-40E4-9134-F5C43A30A3DF}"/>
    <pc:docChg chg="custSel addSld delSld modSld modNotesMaster">
      <pc:chgData name="Gunnar Gundersen" userId="84e22853-b45b-436a-9309-6a522482860b" providerId="ADAL" clId="{AEE7D871-02BD-40E4-9134-F5C43A30A3DF}" dt="2019-02-04T07:17:08.669" v="846" actId="20577"/>
      <pc:docMkLst>
        <pc:docMk/>
      </pc:docMkLst>
      <pc:sldChg chg="modSp">
        <pc:chgData name="Gunnar Gundersen" userId="84e22853-b45b-436a-9309-6a522482860b" providerId="ADAL" clId="{AEE7D871-02BD-40E4-9134-F5C43A30A3DF}" dt="2019-02-03T21:19:22.823" v="810" actId="20577"/>
        <pc:sldMkLst>
          <pc:docMk/>
          <pc:sldMk cId="3600830374" sldId="315"/>
        </pc:sldMkLst>
        <pc:spChg chg="mod">
          <ac:chgData name="Gunnar Gundersen" userId="84e22853-b45b-436a-9309-6a522482860b" providerId="ADAL" clId="{AEE7D871-02BD-40E4-9134-F5C43A30A3DF}" dt="2019-02-03T21:19:22.823" v="810" actId="20577"/>
          <ac:spMkLst>
            <pc:docMk/>
            <pc:sldMk cId="3600830374" sldId="315"/>
            <ac:spMk id="12" creationId="{632A0070-6E5E-48D2-BF67-C4231DADFC5D}"/>
          </ac:spMkLst>
        </pc:spChg>
        <pc:spChg chg="mod">
          <ac:chgData name="Gunnar Gundersen" userId="84e22853-b45b-436a-9309-6a522482860b" providerId="ADAL" clId="{AEE7D871-02BD-40E4-9134-F5C43A30A3DF}" dt="2019-02-03T14:20:14.238" v="184" actId="20577"/>
          <ac:spMkLst>
            <pc:docMk/>
            <pc:sldMk cId="3600830374" sldId="315"/>
            <ac:spMk id="14" creationId="{9F0B9985-4964-4238-B736-0C34E4B1E3CE}"/>
          </ac:spMkLst>
        </pc:spChg>
      </pc:sldChg>
      <pc:sldChg chg="del">
        <pc:chgData name="Gunnar Gundersen" userId="84e22853-b45b-436a-9309-6a522482860b" providerId="ADAL" clId="{AEE7D871-02BD-40E4-9134-F5C43A30A3DF}" dt="2019-02-03T19:53:15.043" v="631" actId="2696"/>
        <pc:sldMkLst>
          <pc:docMk/>
          <pc:sldMk cId="497214419" sldId="324"/>
        </pc:sldMkLst>
      </pc:sldChg>
      <pc:sldChg chg="del">
        <pc:chgData name="Gunnar Gundersen" userId="84e22853-b45b-436a-9309-6a522482860b" providerId="ADAL" clId="{AEE7D871-02BD-40E4-9134-F5C43A30A3DF}" dt="2019-02-03T19:53:30.497" v="632" actId="2696"/>
        <pc:sldMkLst>
          <pc:docMk/>
          <pc:sldMk cId="2132493599" sldId="326"/>
        </pc:sldMkLst>
      </pc:sldChg>
      <pc:sldChg chg="del">
        <pc:chgData name="Gunnar Gundersen" userId="84e22853-b45b-436a-9309-6a522482860b" providerId="ADAL" clId="{AEE7D871-02BD-40E4-9134-F5C43A30A3DF}" dt="2019-02-03T19:54:06.554" v="633" actId="2696"/>
        <pc:sldMkLst>
          <pc:docMk/>
          <pc:sldMk cId="3665049773" sldId="332"/>
        </pc:sldMkLst>
      </pc:sldChg>
      <pc:sldChg chg="del">
        <pc:chgData name="Gunnar Gundersen" userId="84e22853-b45b-436a-9309-6a522482860b" providerId="ADAL" clId="{AEE7D871-02BD-40E4-9134-F5C43A30A3DF}" dt="2019-02-03T19:54:16.803" v="634" actId="2696"/>
        <pc:sldMkLst>
          <pc:docMk/>
          <pc:sldMk cId="4219750426" sldId="333"/>
        </pc:sldMkLst>
      </pc:sldChg>
      <pc:sldChg chg="add del setBg">
        <pc:chgData name="Gunnar Gundersen" userId="84e22853-b45b-436a-9309-6a522482860b" providerId="ADAL" clId="{AEE7D871-02BD-40E4-9134-F5C43A30A3DF}" dt="2019-02-03T19:48:14.394" v="343" actId="2696"/>
        <pc:sldMkLst>
          <pc:docMk/>
          <pc:sldMk cId="4200318979" sldId="343"/>
        </pc:sldMkLst>
      </pc:sldChg>
      <pc:sldChg chg="modSp">
        <pc:chgData name="Gunnar Gundersen" userId="84e22853-b45b-436a-9309-6a522482860b" providerId="ADAL" clId="{AEE7D871-02BD-40E4-9134-F5C43A30A3DF}" dt="2019-02-03T19:46:16.831" v="337" actId="20577"/>
        <pc:sldMkLst>
          <pc:docMk/>
          <pc:sldMk cId="1091465362" sldId="347"/>
        </pc:sldMkLst>
        <pc:spChg chg="mod">
          <ac:chgData name="Gunnar Gundersen" userId="84e22853-b45b-436a-9309-6a522482860b" providerId="ADAL" clId="{AEE7D871-02BD-40E4-9134-F5C43A30A3DF}" dt="2019-02-03T19:46:16.831" v="337" actId="20577"/>
          <ac:spMkLst>
            <pc:docMk/>
            <pc:sldMk cId="1091465362" sldId="347"/>
            <ac:spMk id="6" creationId="{BBC09F14-D437-494C-A9E9-0C7EFB22AC16}"/>
          </ac:spMkLst>
        </pc:spChg>
      </pc:sldChg>
      <pc:sldChg chg="modSp">
        <pc:chgData name="Gunnar Gundersen" userId="84e22853-b45b-436a-9309-6a522482860b" providerId="ADAL" clId="{AEE7D871-02BD-40E4-9134-F5C43A30A3DF}" dt="2019-02-03T21:16:12.440" v="808" actId="20577"/>
        <pc:sldMkLst>
          <pc:docMk/>
          <pc:sldMk cId="2946934798" sldId="348"/>
        </pc:sldMkLst>
        <pc:spChg chg="mod">
          <ac:chgData name="Gunnar Gundersen" userId="84e22853-b45b-436a-9309-6a522482860b" providerId="ADAL" clId="{AEE7D871-02BD-40E4-9134-F5C43A30A3DF}" dt="2019-02-03T21:15:57.882" v="801" actId="20577"/>
          <ac:spMkLst>
            <pc:docMk/>
            <pc:sldMk cId="2946934798" sldId="348"/>
            <ac:spMk id="5" creationId="{8EBDA85B-3404-4D2C-BC43-BE4AE830DD81}"/>
          </ac:spMkLst>
        </pc:spChg>
        <pc:spChg chg="mod">
          <ac:chgData name="Gunnar Gundersen" userId="84e22853-b45b-436a-9309-6a522482860b" providerId="ADAL" clId="{AEE7D871-02BD-40E4-9134-F5C43A30A3DF}" dt="2019-02-03T21:16:12.440" v="808" actId="20577"/>
          <ac:spMkLst>
            <pc:docMk/>
            <pc:sldMk cId="2946934798" sldId="348"/>
            <ac:spMk id="6" creationId="{BBC09F14-D437-494C-A9E9-0C7EFB22AC16}"/>
          </ac:spMkLst>
        </pc:spChg>
      </pc:sldChg>
      <pc:sldChg chg="del">
        <pc:chgData name="Gunnar Gundersen" userId="84e22853-b45b-436a-9309-6a522482860b" providerId="ADAL" clId="{AEE7D871-02BD-40E4-9134-F5C43A30A3DF}" dt="2019-02-03T19:52:11.502" v="630" actId="2696"/>
        <pc:sldMkLst>
          <pc:docMk/>
          <pc:sldMk cId="4280614647" sldId="349"/>
        </pc:sldMkLst>
      </pc:sldChg>
      <pc:sldChg chg="del">
        <pc:chgData name="Gunnar Gundersen" userId="84e22853-b45b-436a-9309-6a522482860b" providerId="ADAL" clId="{AEE7D871-02BD-40E4-9134-F5C43A30A3DF}" dt="2019-02-03T21:15:20.897" v="780" actId="2696"/>
        <pc:sldMkLst>
          <pc:docMk/>
          <pc:sldMk cId="2133210854" sldId="351"/>
        </pc:sldMkLst>
      </pc:sldChg>
      <pc:sldChg chg="del">
        <pc:chgData name="Gunnar Gundersen" userId="84e22853-b45b-436a-9309-6a522482860b" providerId="ADAL" clId="{AEE7D871-02BD-40E4-9134-F5C43A30A3DF}" dt="2019-02-03T19:54:50.903" v="635" actId="2696"/>
        <pc:sldMkLst>
          <pc:docMk/>
          <pc:sldMk cId="3852011199" sldId="352"/>
        </pc:sldMkLst>
      </pc:sldChg>
      <pc:sldChg chg="del">
        <pc:chgData name="Gunnar Gundersen" userId="84e22853-b45b-436a-9309-6a522482860b" providerId="ADAL" clId="{AEE7D871-02BD-40E4-9134-F5C43A30A3DF}" dt="2019-02-03T19:55:04.040" v="636" actId="2696"/>
        <pc:sldMkLst>
          <pc:docMk/>
          <pc:sldMk cId="4093585552" sldId="353"/>
        </pc:sldMkLst>
      </pc:sldChg>
      <pc:sldChg chg="del">
        <pc:chgData name="Gunnar Gundersen" userId="84e22853-b45b-436a-9309-6a522482860b" providerId="ADAL" clId="{AEE7D871-02BD-40E4-9134-F5C43A30A3DF}" dt="2019-02-03T19:55:08.903" v="637" actId="2696"/>
        <pc:sldMkLst>
          <pc:docMk/>
          <pc:sldMk cId="2861520562" sldId="354"/>
        </pc:sldMkLst>
      </pc:sldChg>
      <pc:sldChg chg="modSp">
        <pc:chgData name="Gunnar Gundersen" userId="84e22853-b45b-436a-9309-6a522482860b" providerId="ADAL" clId="{AEE7D871-02BD-40E4-9134-F5C43A30A3DF}" dt="2019-02-03T21:14:57.839" v="779" actId="20577"/>
        <pc:sldMkLst>
          <pc:docMk/>
          <pc:sldMk cId="175461255" sldId="356"/>
        </pc:sldMkLst>
        <pc:spChg chg="mod">
          <ac:chgData name="Gunnar Gundersen" userId="84e22853-b45b-436a-9309-6a522482860b" providerId="ADAL" clId="{AEE7D871-02BD-40E4-9134-F5C43A30A3DF}" dt="2019-02-03T21:14:57.839" v="779" actId="20577"/>
          <ac:spMkLst>
            <pc:docMk/>
            <pc:sldMk cId="175461255" sldId="356"/>
            <ac:spMk id="6" creationId="{BBC09F14-D437-494C-A9E9-0C7EFB22AC16}"/>
          </ac:spMkLst>
        </pc:spChg>
      </pc:sldChg>
      <pc:sldChg chg="add del">
        <pc:chgData name="Gunnar Gundersen" userId="84e22853-b45b-436a-9309-6a522482860b" providerId="ADAL" clId="{AEE7D871-02BD-40E4-9134-F5C43A30A3DF}" dt="2019-02-03T14:22:06.838" v="187" actId="2696"/>
        <pc:sldMkLst>
          <pc:docMk/>
          <pc:sldMk cId="537108095" sldId="357"/>
        </pc:sldMkLst>
      </pc:sldChg>
      <pc:sldChg chg="add setBg">
        <pc:chgData name="Gunnar Gundersen" userId="84e22853-b45b-436a-9309-6a522482860b" providerId="ADAL" clId="{AEE7D871-02BD-40E4-9134-F5C43A30A3DF}" dt="2019-02-03T14:21:51.794" v="186"/>
        <pc:sldMkLst>
          <pc:docMk/>
          <pc:sldMk cId="3010799090" sldId="360"/>
        </pc:sldMkLst>
      </pc:sldChg>
      <pc:sldChg chg="add setBg">
        <pc:chgData name="Gunnar Gundersen" userId="84e22853-b45b-436a-9309-6a522482860b" providerId="ADAL" clId="{AEE7D871-02BD-40E4-9134-F5C43A30A3DF}" dt="2019-02-03T14:23:32.459" v="188"/>
        <pc:sldMkLst>
          <pc:docMk/>
          <pc:sldMk cId="3234120886" sldId="361"/>
        </pc:sldMkLst>
      </pc:sldChg>
      <pc:sldChg chg="modSp add del setBg">
        <pc:chgData name="Gunnar Gundersen" userId="84e22853-b45b-436a-9309-6a522482860b" providerId="ADAL" clId="{AEE7D871-02BD-40E4-9134-F5C43A30A3DF}" dt="2019-02-03T19:47:38.367" v="341" actId="2696"/>
        <pc:sldMkLst>
          <pc:docMk/>
          <pc:sldMk cId="1060319642" sldId="362"/>
        </pc:sldMkLst>
        <pc:spChg chg="mod">
          <ac:chgData name="Gunnar Gundersen" userId="84e22853-b45b-436a-9309-6a522482860b" providerId="ADAL" clId="{AEE7D871-02BD-40E4-9134-F5C43A30A3DF}" dt="2019-02-03T14:28:21.991" v="192" actId="1076"/>
          <ac:spMkLst>
            <pc:docMk/>
            <pc:sldMk cId="1060319642" sldId="362"/>
            <ac:spMk id="2" creationId="{00000000-0000-0000-0000-000000000000}"/>
          </ac:spMkLst>
        </pc:spChg>
      </pc:sldChg>
      <pc:sldChg chg="add del">
        <pc:chgData name="Gunnar Gundersen" userId="84e22853-b45b-436a-9309-6a522482860b" providerId="ADAL" clId="{AEE7D871-02BD-40E4-9134-F5C43A30A3DF}" dt="2019-02-03T14:24:36.114" v="190" actId="2696"/>
        <pc:sldMkLst>
          <pc:docMk/>
          <pc:sldMk cId="2798652534" sldId="362"/>
        </pc:sldMkLst>
      </pc:sldChg>
      <pc:sldChg chg="add del">
        <pc:chgData name="Gunnar Gundersen" userId="84e22853-b45b-436a-9309-6a522482860b" providerId="ADAL" clId="{AEE7D871-02BD-40E4-9134-F5C43A30A3DF}" dt="2019-02-03T19:46:59.345" v="339" actId="2696"/>
        <pc:sldMkLst>
          <pc:docMk/>
          <pc:sldMk cId="305726666" sldId="363"/>
        </pc:sldMkLst>
      </pc:sldChg>
      <pc:sldChg chg="add">
        <pc:chgData name="Gunnar Gundersen" userId="84e22853-b45b-436a-9309-6a522482860b" providerId="ADAL" clId="{AEE7D871-02BD-40E4-9134-F5C43A30A3DF}" dt="2019-02-03T19:47:21.746" v="340"/>
        <pc:sldMkLst>
          <pc:docMk/>
          <pc:sldMk cId="452145043" sldId="363"/>
        </pc:sldMkLst>
      </pc:sldChg>
      <pc:sldChg chg="modSp add">
        <pc:chgData name="Gunnar Gundersen" userId="84e22853-b45b-436a-9309-6a522482860b" providerId="ADAL" clId="{AEE7D871-02BD-40E4-9134-F5C43A30A3DF}" dt="2019-02-04T07:17:08.669" v="846" actId="20577"/>
        <pc:sldMkLst>
          <pc:docMk/>
          <pc:sldMk cId="1075428913" sldId="364"/>
        </pc:sldMkLst>
        <pc:spChg chg="mod">
          <ac:chgData name="Gunnar Gundersen" userId="84e22853-b45b-436a-9309-6a522482860b" providerId="ADAL" clId="{AEE7D871-02BD-40E4-9134-F5C43A30A3DF}" dt="2019-02-04T07:17:08.669" v="846" actId="20577"/>
          <ac:spMkLst>
            <pc:docMk/>
            <pc:sldMk cId="1075428913" sldId="364"/>
            <ac:spMk id="6" creationId="{BBC09F14-D437-494C-A9E9-0C7EFB22AC16}"/>
          </ac:spMkLst>
        </pc:spChg>
      </pc:sldChg>
      <pc:sldChg chg="modSp add">
        <pc:chgData name="Gunnar Gundersen" userId="84e22853-b45b-436a-9309-6a522482860b" providerId="ADAL" clId="{AEE7D871-02BD-40E4-9134-F5C43A30A3DF}" dt="2019-02-03T19:51:30.941" v="629" actId="20577"/>
        <pc:sldMkLst>
          <pc:docMk/>
          <pc:sldMk cId="1924616267" sldId="365"/>
        </pc:sldMkLst>
        <pc:spChg chg="mod">
          <ac:chgData name="Gunnar Gundersen" userId="84e22853-b45b-436a-9309-6a522482860b" providerId="ADAL" clId="{AEE7D871-02BD-40E4-9134-F5C43A30A3DF}" dt="2019-02-03T19:49:31.744" v="392" actId="20577"/>
          <ac:spMkLst>
            <pc:docMk/>
            <pc:sldMk cId="1924616267" sldId="365"/>
            <ac:spMk id="2" creationId="{954DF18F-B540-4613-AAB2-1EF6045AE8C5}"/>
          </ac:spMkLst>
        </pc:spChg>
        <pc:spChg chg="mod">
          <ac:chgData name="Gunnar Gundersen" userId="84e22853-b45b-436a-9309-6a522482860b" providerId="ADAL" clId="{AEE7D871-02BD-40E4-9134-F5C43A30A3DF}" dt="2019-02-03T19:51:30.941" v="629" actId="20577"/>
          <ac:spMkLst>
            <pc:docMk/>
            <pc:sldMk cId="1924616267" sldId="365"/>
            <ac:spMk id="3" creationId="{A4D3807A-F7A6-42ED-9EB1-EF38D255F2DE}"/>
          </ac:spMkLst>
        </pc:spChg>
      </pc:sldChg>
      <pc:sldChg chg="add del">
        <pc:chgData name="Gunnar Gundersen" userId="84e22853-b45b-436a-9309-6a522482860b" providerId="ADAL" clId="{AEE7D871-02BD-40E4-9134-F5C43A30A3DF}" dt="2019-02-03T19:48:49.905" v="345" actId="2696"/>
        <pc:sldMkLst>
          <pc:docMk/>
          <pc:sldMk cId="3097949117"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4332710" cy="343104"/>
          </a:xfrm>
          <a:prstGeom prst="rect">
            <a:avLst/>
          </a:prstGeom>
        </p:spPr>
        <p:txBody>
          <a:bodyPr vert="horz" lIns="49081" tIns="24540" rIns="49081" bIns="24540" rtlCol="0"/>
          <a:lstStyle>
            <a:lvl1pPr algn="l">
              <a:defRPr sz="600"/>
            </a:lvl1pPr>
          </a:lstStyle>
          <a:p>
            <a:endParaRPr lang="nn-NO"/>
          </a:p>
        </p:txBody>
      </p:sp>
      <p:sp>
        <p:nvSpPr>
          <p:cNvPr id="3" name="Plassholder for dato 2"/>
          <p:cNvSpPr>
            <a:spLocks noGrp="1"/>
          </p:cNvSpPr>
          <p:nvPr>
            <p:ph type="dt" idx="1"/>
          </p:nvPr>
        </p:nvSpPr>
        <p:spPr>
          <a:xfrm>
            <a:off x="5662997" y="1"/>
            <a:ext cx="4332710" cy="343104"/>
          </a:xfrm>
          <a:prstGeom prst="rect">
            <a:avLst/>
          </a:prstGeom>
        </p:spPr>
        <p:txBody>
          <a:bodyPr vert="horz" lIns="49081" tIns="24540" rIns="49081" bIns="24540" rtlCol="0"/>
          <a:lstStyle>
            <a:lvl1pPr algn="r">
              <a:defRPr sz="600"/>
            </a:lvl1pPr>
          </a:lstStyle>
          <a:p>
            <a:fld id="{33696D5C-34A8-F449-BDFC-3DCB8BFFD992}" type="datetimeFigureOut">
              <a:rPr lang="nn-NO" smtClean="0"/>
              <a:pPr/>
              <a:t>05.02.2019</a:t>
            </a:fld>
            <a:endParaRPr lang="nn-NO"/>
          </a:p>
        </p:txBody>
      </p:sp>
      <p:sp>
        <p:nvSpPr>
          <p:cNvPr id="4" name="Plassholder for lysbilde 3"/>
          <p:cNvSpPr>
            <a:spLocks noGrp="1" noRot="1" noChangeAspect="1"/>
          </p:cNvSpPr>
          <p:nvPr>
            <p:ph type="sldImg" idx="2"/>
          </p:nvPr>
        </p:nvSpPr>
        <p:spPr>
          <a:xfrm>
            <a:off x="2709863" y="514350"/>
            <a:ext cx="4578350" cy="2574925"/>
          </a:xfrm>
          <a:prstGeom prst="rect">
            <a:avLst/>
          </a:prstGeom>
          <a:noFill/>
          <a:ln w="12700">
            <a:solidFill>
              <a:prstClr val="black"/>
            </a:solidFill>
          </a:ln>
        </p:spPr>
        <p:txBody>
          <a:bodyPr vert="horz" lIns="49081" tIns="24540" rIns="49081" bIns="24540" rtlCol="0" anchor="ctr"/>
          <a:lstStyle/>
          <a:p>
            <a:endParaRPr lang="nn-NO"/>
          </a:p>
        </p:txBody>
      </p:sp>
      <p:sp>
        <p:nvSpPr>
          <p:cNvPr id="5" name="Plassholder for notater 4"/>
          <p:cNvSpPr>
            <a:spLocks noGrp="1"/>
          </p:cNvSpPr>
          <p:nvPr>
            <p:ph type="body" sz="quarter" idx="3"/>
          </p:nvPr>
        </p:nvSpPr>
        <p:spPr>
          <a:xfrm>
            <a:off x="999492" y="3261418"/>
            <a:ext cx="7999092" cy="3089865"/>
          </a:xfrm>
          <a:prstGeom prst="rect">
            <a:avLst/>
          </a:prstGeom>
        </p:spPr>
        <p:txBody>
          <a:bodyPr vert="horz" lIns="49081" tIns="24540" rIns="49081" bIns="2454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6521871"/>
            <a:ext cx="4332710" cy="343104"/>
          </a:xfrm>
          <a:prstGeom prst="rect">
            <a:avLst/>
          </a:prstGeom>
        </p:spPr>
        <p:txBody>
          <a:bodyPr vert="horz" lIns="49081" tIns="24540" rIns="49081" bIns="24540" rtlCol="0" anchor="b"/>
          <a:lstStyle>
            <a:lvl1pPr algn="l">
              <a:defRPr sz="600"/>
            </a:lvl1pPr>
          </a:lstStyle>
          <a:p>
            <a:endParaRPr lang="nn-NO"/>
          </a:p>
        </p:txBody>
      </p:sp>
      <p:sp>
        <p:nvSpPr>
          <p:cNvPr id="7" name="Plassholder for lysbildenummer 6"/>
          <p:cNvSpPr>
            <a:spLocks noGrp="1"/>
          </p:cNvSpPr>
          <p:nvPr>
            <p:ph type="sldNum" sz="quarter" idx="5"/>
          </p:nvPr>
        </p:nvSpPr>
        <p:spPr>
          <a:xfrm>
            <a:off x="5662997" y="6521871"/>
            <a:ext cx="4332710" cy="343104"/>
          </a:xfrm>
          <a:prstGeom prst="rect">
            <a:avLst/>
          </a:prstGeom>
        </p:spPr>
        <p:txBody>
          <a:bodyPr vert="horz" lIns="49081" tIns="24540" rIns="49081" bIns="24540" rtlCol="0" anchor="b"/>
          <a:lstStyle>
            <a:lvl1pPr algn="r">
              <a:defRPr sz="600"/>
            </a:lvl1pPr>
          </a:lstStyle>
          <a:p>
            <a:fld id="{123DA045-3509-B845-98D5-C740109DBDB4}"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fld id="{123DA045-3509-B845-98D5-C740109DBDB4}" type="slidenum">
              <a:rPr lang="nn-NO" smtClean="0"/>
              <a:pPr/>
              <a:t>1</a:t>
            </a:fld>
            <a:endParaRPr lang="nn-NO"/>
          </a:p>
        </p:txBody>
      </p:sp>
    </p:spTree>
    <p:extLst>
      <p:ext uri="{BB962C8B-B14F-4D97-AF65-F5344CB8AC3E}">
        <p14:creationId xmlns="" xmlns:p14="http://schemas.microsoft.com/office/powerpoint/2010/main" val="400180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pPr defTabSz="245404">
              <a:defRPr/>
            </a:pPr>
            <a:fld id="{123DA045-3509-B845-98D5-C740109DBDB4}" type="slidenum">
              <a:rPr lang="nn-NO">
                <a:solidFill>
                  <a:prstClr val="black"/>
                </a:solidFill>
                <a:latin typeface="Calibri"/>
              </a:rPr>
              <a:pPr defTabSz="245404">
                <a:defRPr/>
              </a:pPr>
              <a:t>2</a:t>
            </a:fld>
            <a:endParaRPr lang="nn-NO">
              <a:solidFill>
                <a:prstClr val="black"/>
              </a:solidFill>
              <a:latin typeface="Calibri"/>
            </a:endParaRPr>
          </a:p>
        </p:txBody>
      </p:sp>
    </p:spTree>
    <p:extLst>
      <p:ext uri="{BB962C8B-B14F-4D97-AF65-F5344CB8AC3E}">
        <p14:creationId xmlns="" xmlns:p14="http://schemas.microsoft.com/office/powerpoint/2010/main" val="334059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pPr defTabSz="245404">
              <a:defRPr/>
            </a:pPr>
            <a:fld id="{123DA045-3509-B845-98D5-C740109DBDB4}" type="slidenum">
              <a:rPr lang="nn-NO">
                <a:solidFill>
                  <a:prstClr val="black"/>
                </a:solidFill>
                <a:latin typeface="Calibri"/>
              </a:rPr>
              <a:pPr defTabSz="245404">
                <a:defRPr/>
              </a:pPr>
              <a:t>3</a:t>
            </a:fld>
            <a:endParaRPr lang="nn-NO">
              <a:solidFill>
                <a:prstClr val="black"/>
              </a:solidFill>
              <a:latin typeface="Calibri"/>
            </a:endParaRPr>
          </a:p>
        </p:txBody>
      </p:sp>
    </p:spTree>
    <p:extLst>
      <p:ext uri="{BB962C8B-B14F-4D97-AF65-F5344CB8AC3E}">
        <p14:creationId xmlns="" xmlns:p14="http://schemas.microsoft.com/office/powerpoint/2010/main" val="292372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pPr defTabSz="245404">
              <a:defRPr/>
            </a:pPr>
            <a:fld id="{123DA045-3509-B845-98D5-C740109DBDB4}" type="slidenum">
              <a:rPr lang="nn-NO">
                <a:solidFill>
                  <a:prstClr val="black"/>
                </a:solidFill>
                <a:latin typeface="Calibri"/>
              </a:rPr>
              <a:pPr defTabSz="245404">
                <a:defRPr/>
              </a:pPr>
              <a:t>4</a:t>
            </a:fld>
            <a:endParaRPr lang="nn-NO">
              <a:solidFill>
                <a:prstClr val="black"/>
              </a:solidFill>
              <a:latin typeface="Calibri"/>
            </a:endParaRPr>
          </a:p>
        </p:txBody>
      </p:sp>
    </p:spTree>
    <p:extLst>
      <p:ext uri="{BB962C8B-B14F-4D97-AF65-F5344CB8AC3E}">
        <p14:creationId xmlns="" xmlns:p14="http://schemas.microsoft.com/office/powerpoint/2010/main" val="292372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pPr defTabSz="245404">
              <a:defRPr/>
            </a:pPr>
            <a:fld id="{123DA045-3509-B845-98D5-C740109DBDB4}" type="slidenum">
              <a:rPr lang="nn-NO">
                <a:solidFill>
                  <a:prstClr val="black"/>
                </a:solidFill>
                <a:latin typeface="Calibri"/>
              </a:rPr>
              <a:pPr defTabSz="245404">
                <a:defRPr/>
              </a:pPr>
              <a:t>5</a:t>
            </a:fld>
            <a:endParaRPr lang="nn-NO">
              <a:solidFill>
                <a:prstClr val="black"/>
              </a:solidFill>
              <a:latin typeface="Calibri"/>
            </a:endParaRPr>
          </a:p>
        </p:txBody>
      </p:sp>
    </p:spTree>
    <p:extLst>
      <p:ext uri="{BB962C8B-B14F-4D97-AF65-F5344CB8AC3E}">
        <p14:creationId xmlns="" xmlns:p14="http://schemas.microsoft.com/office/powerpoint/2010/main" val="21291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pPr defTabSz="245404">
              <a:defRPr/>
            </a:pPr>
            <a:fld id="{123DA045-3509-B845-98D5-C740109DBDB4}" type="slidenum">
              <a:rPr lang="nn-NO">
                <a:solidFill>
                  <a:prstClr val="black"/>
                </a:solidFill>
                <a:latin typeface="Calibri"/>
              </a:rPr>
              <a:pPr defTabSz="245404">
                <a:defRPr/>
              </a:pPr>
              <a:t>6</a:t>
            </a:fld>
            <a:endParaRPr lang="nn-NO">
              <a:solidFill>
                <a:prstClr val="black"/>
              </a:solidFill>
              <a:latin typeface="Calibri"/>
            </a:endParaRPr>
          </a:p>
        </p:txBody>
      </p:sp>
    </p:spTree>
    <p:extLst>
      <p:ext uri="{BB962C8B-B14F-4D97-AF65-F5344CB8AC3E}">
        <p14:creationId xmlns="" xmlns:p14="http://schemas.microsoft.com/office/powerpoint/2010/main" val="36907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10"/>
          </p:nvPr>
        </p:nvSpPr>
        <p:spPr/>
        <p:txBody>
          <a:bodyPr/>
          <a:lstStyle/>
          <a:p>
            <a:pPr defTabSz="245404">
              <a:defRPr/>
            </a:pPr>
            <a:fld id="{123DA045-3509-B845-98D5-C740109DBDB4}" type="slidenum">
              <a:rPr lang="nn-NO">
                <a:solidFill>
                  <a:prstClr val="black"/>
                </a:solidFill>
                <a:latin typeface="Calibri"/>
              </a:rPr>
              <a:pPr defTabSz="245404">
                <a:defRPr/>
              </a:pPr>
              <a:t>8</a:t>
            </a:fld>
            <a:endParaRPr lang="nn-NO">
              <a:solidFill>
                <a:prstClr val="black"/>
              </a:solidFill>
              <a:latin typeface="Calibri"/>
            </a:endParaRPr>
          </a:p>
        </p:txBody>
      </p:sp>
    </p:spTree>
    <p:extLst>
      <p:ext uri="{BB962C8B-B14F-4D97-AF65-F5344CB8AC3E}">
        <p14:creationId xmlns="" xmlns:p14="http://schemas.microsoft.com/office/powerpoint/2010/main" val="1946307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pic>
        <p:nvPicPr>
          <p:cNvPr id="6" name="Bilde 5" descr="NSG_logo.png"/>
          <p:cNvPicPr>
            <a:picLocks noChangeAspect="1"/>
          </p:cNvPicPr>
          <p:nvPr userDrawn="1"/>
        </p:nvPicPr>
        <p:blipFill>
          <a:blip r:embed="rId2" cstate="print"/>
          <a:stretch>
            <a:fillRect/>
          </a:stretch>
        </p:blipFill>
        <p:spPr>
          <a:xfrm>
            <a:off x="5556250" y="3999022"/>
            <a:ext cx="8978900" cy="28558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6" name="object 2"/>
          <p:cNvSpPr/>
          <p:nvPr userDrawn="1"/>
        </p:nvSpPr>
        <p:spPr>
          <a:xfrm>
            <a:off x="0" y="0"/>
            <a:ext cx="20104100" cy="11308715"/>
          </a:xfrm>
          <a:custGeom>
            <a:avLst/>
            <a:gdLst/>
            <a:ahLst/>
            <a:cxnLst/>
            <a:rect l="l" t="t" r="r" b="b"/>
            <a:pathLst>
              <a:path w="20104100" h="11308715">
                <a:moveTo>
                  <a:pt x="0" y="11308556"/>
                </a:moveTo>
                <a:lnTo>
                  <a:pt x="20104089" y="11308556"/>
                </a:lnTo>
                <a:lnTo>
                  <a:pt x="20104089" y="0"/>
                </a:lnTo>
                <a:lnTo>
                  <a:pt x="0" y="0"/>
                </a:lnTo>
                <a:lnTo>
                  <a:pt x="0" y="11308556"/>
                </a:lnTo>
                <a:close/>
              </a:path>
            </a:pathLst>
          </a:custGeom>
          <a:solidFill>
            <a:srgbClr val="00B23F"/>
          </a:solidFill>
        </p:spPr>
        <p:txBody>
          <a:bodyPr wrap="square" lIns="0" tIns="0" rIns="0" bIns="0" rtlCol="0"/>
          <a:lstStyle/>
          <a:p>
            <a:endParaRPr/>
          </a:p>
        </p:txBody>
      </p:sp>
      <p:pic>
        <p:nvPicPr>
          <p:cNvPr id="7" name="Bilde 6" descr="NSG_logo_negativ.png"/>
          <p:cNvPicPr>
            <a:picLocks noChangeAspect="1"/>
          </p:cNvPicPr>
          <p:nvPr userDrawn="1"/>
        </p:nvPicPr>
        <p:blipFill>
          <a:blip r:embed="rId2" cstate="print"/>
          <a:stretch>
            <a:fillRect/>
          </a:stretch>
        </p:blipFill>
        <p:spPr>
          <a:xfrm>
            <a:off x="6623050" y="4359275"/>
            <a:ext cx="6858000" cy="218130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650" b="1" i="0">
                <a:solidFill>
                  <a:schemeClr val="bg1"/>
                </a:solidFill>
                <a:latin typeface="Open Sans"/>
                <a:cs typeface="Open Sans"/>
              </a:defRPr>
            </a:lvl1pPr>
          </a:lstStyle>
          <a:p>
            <a:pPr marL="12700">
              <a:lnSpc>
                <a:spcPts val="1725"/>
              </a:lnSpc>
            </a:pPr>
            <a:r>
              <a:rPr b="0" spc="-5" dirty="0">
                <a:latin typeface="Open Sans"/>
                <a:cs typeface="Open Sans"/>
              </a:rPr>
              <a:t>Årsmøte </a:t>
            </a:r>
            <a:r>
              <a:rPr spc="-5" dirty="0"/>
              <a:t>- Mandag  30. mai</a:t>
            </a:r>
            <a:r>
              <a:rPr spc="10" dirty="0"/>
              <a:t> </a:t>
            </a:r>
            <a:r>
              <a:rPr spc="-5" dirty="0"/>
              <a:t>2016</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
        <p:nvSpPr>
          <p:cNvPr id="7" name="object 2"/>
          <p:cNvSpPr/>
          <p:nvPr userDrawn="1"/>
        </p:nvSpPr>
        <p:spPr>
          <a:xfrm>
            <a:off x="0" y="0"/>
            <a:ext cx="20104100" cy="9565005"/>
          </a:xfrm>
          <a:custGeom>
            <a:avLst/>
            <a:gdLst/>
            <a:ahLst/>
            <a:cxnLst/>
            <a:rect l="l" t="t" r="r" b="b"/>
            <a:pathLst>
              <a:path w="20104100" h="9565005">
                <a:moveTo>
                  <a:pt x="0" y="9564787"/>
                </a:moveTo>
                <a:lnTo>
                  <a:pt x="20104089" y="9564787"/>
                </a:lnTo>
                <a:lnTo>
                  <a:pt x="20104089" y="0"/>
                </a:lnTo>
                <a:lnTo>
                  <a:pt x="0" y="0"/>
                </a:lnTo>
                <a:lnTo>
                  <a:pt x="0" y="9564787"/>
                </a:lnTo>
                <a:close/>
              </a:path>
            </a:pathLst>
          </a:custGeom>
          <a:solidFill>
            <a:srgbClr val="E6E7E8"/>
          </a:solidFill>
        </p:spPr>
        <p:txBody>
          <a:bodyPr wrap="square" lIns="0" tIns="0" rIns="0" bIns="0" rtlCol="0"/>
          <a:lstStyle/>
          <a:p>
            <a:endParaRPr/>
          </a:p>
        </p:txBody>
      </p:sp>
      <p:sp>
        <p:nvSpPr>
          <p:cNvPr id="16" name="Tittel 1"/>
          <p:cNvSpPr txBox="1">
            <a:spLocks/>
          </p:cNvSpPr>
          <p:nvPr userDrawn="1"/>
        </p:nvSpPr>
        <p:spPr>
          <a:xfrm>
            <a:off x="2146661" y="2055882"/>
            <a:ext cx="15810777" cy="776605"/>
          </a:xfrm>
          <a:prstGeom prst="rect">
            <a:avLst/>
          </a:prstGeom>
        </p:spPr>
        <p:txBody>
          <a:bodyPr vert="horz" wrap="square" lIns="0" tIns="0" rIns="0" bIns="0">
            <a:spAutoFit/>
          </a:bodyPr>
          <a:lstStyle>
            <a:lvl1pPr>
              <a:defRPr sz="5000" cap="all">
                <a:solidFill>
                  <a:srgbClr val="00AE33"/>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b-NO" sz="5000" b="1" i="0" u="none" strike="noStrike" kern="0" cap="all" spc="0" normalizeH="0" baseline="0" noProof="0">
                <a:ln>
                  <a:noFill/>
                </a:ln>
                <a:solidFill>
                  <a:srgbClr val="00AE33"/>
                </a:solidFill>
                <a:effectLst/>
                <a:uLnTx/>
                <a:uFillTx/>
                <a:latin typeface="Open Sans"/>
                <a:ea typeface="+mj-ea"/>
                <a:cs typeface="Open Sans"/>
              </a:rPr>
              <a:t>Klikk for å redigere tittelstil</a:t>
            </a:r>
            <a:endParaRPr kumimoji="0" lang="nn-NO" sz="5000" b="1" i="0" u="none" strike="noStrike" kern="0" cap="all" spc="0" normalizeH="0" baseline="0" noProof="0" dirty="0">
              <a:ln>
                <a:noFill/>
              </a:ln>
              <a:solidFill>
                <a:srgbClr val="00AE33"/>
              </a:solidFill>
              <a:effectLst/>
              <a:uLnTx/>
              <a:uFillTx/>
              <a:latin typeface="Open Sans"/>
              <a:ea typeface="+mj-ea"/>
              <a:cs typeface="Open Sans"/>
            </a:endParaRPr>
          </a:p>
        </p:txBody>
      </p:sp>
      <p:sp>
        <p:nvSpPr>
          <p:cNvPr id="17" name="Holder 3"/>
          <p:cNvSpPr>
            <a:spLocks noGrp="1"/>
          </p:cNvSpPr>
          <p:nvPr>
            <p:ph type="body" idx="1"/>
          </p:nvPr>
        </p:nvSpPr>
        <p:spPr>
          <a:xfrm>
            <a:off x="2146661" y="3555074"/>
            <a:ext cx="15810777" cy="615553"/>
          </a:xfrm>
        </p:spPr>
        <p:txBody>
          <a:bodyPr lIns="0" tIns="0" rIns="0" bIns="0"/>
          <a:lstStyle>
            <a:lvl1pPr>
              <a:defRPr sz="4000" b="0" i="0">
                <a:solidFill>
                  <a:schemeClr val="tx1">
                    <a:lumMod val="85000"/>
                    <a:lumOff val="15000"/>
                  </a:schemeClr>
                </a:solidFill>
                <a:latin typeface="Open Sans"/>
              </a:defRPr>
            </a:lvl1pPr>
          </a:lstStyle>
          <a:p>
            <a:endParaRPr dirty="0"/>
          </a:p>
        </p:txBody>
      </p:sp>
      <p:pic>
        <p:nvPicPr>
          <p:cNvPr id="18" name="Bilde 17" descr="NSG_logo.png"/>
          <p:cNvPicPr>
            <a:picLocks noChangeAspect="1"/>
          </p:cNvPicPr>
          <p:nvPr userDrawn="1"/>
        </p:nvPicPr>
        <p:blipFill>
          <a:blip r:embed="rId2" cstate="print"/>
          <a:stretch>
            <a:fillRect/>
          </a:stretch>
        </p:blipFill>
        <p:spPr>
          <a:xfrm>
            <a:off x="908050" y="10046547"/>
            <a:ext cx="2514600" cy="79981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vert="horz"/>
          <a:lstStyle>
            <a:lvl1pPr>
              <a:defRPr sz="5000" cap="all">
                <a:solidFill>
                  <a:srgbClr val="00AE33"/>
                </a:solidFill>
              </a:defRPr>
            </a:lvl1pPr>
          </a:lstStyle>
          <a:p>
            <a:r>
              <a:rPr lang="nb-NO" dirty="0"/>
              <a:t>Klikk for å redigere tittelstil</a:t>
            </a:r>
            <a:endParaRPr lang="nn-NO" dirty="0"/>
          </a:p>
        </p:txBody>
      </p:sp>
      <p:sp>
        <p:nvSpPr>
          <p:cNvPr id="3" name="Plassholder for bunntekst 2"/>
          <p:cNvSpPr>
            <a:spLocks noGrp="1"/>
          </p:cNvSpPr>
          <p:nvPr>
            <p:ph type="ftr" sz="quarter" idx="10"/>
          </p:nvPr>
        </p:nvSpPr>
        <p:spPr/>
        <p:txBody>
          <a:bodyPr/>
          <a:lstStyle/>
          <a:p>
            <a:pPr marL="12700">
              <a:lnSpc>
                <a:spcPts val="1725"/>
              </a:lnSpc>
            </a:pPr>
            <a:r>
              <a:rPr lang="nb-NO" b="0" spc="-5">
                <a:latin typeface="Open Sans"/>
                <a:cs typeface="Open Sans"/>
              </a:rPr>
              <a:t>Årsmøte </a:t>
            </a:r>
            <a:r>
              <a:rPr lang="nb-NO" spc="-5"/>
              <a:t>- Mandag  30. mai</a:t>
            </a:r>
            <a:r>
              <a:rPr lang="nb-NO" spc="10"/>
              <a:t> </a:t>
            </a:r>
            <a:r>
              <a:rPr lang="nb-NO" spc="-5"/>
              <a:t>2016</a:t>
            </a:r>
            <a:endParaRPr lang="nb-NO" spc="-5" dirty="0"/>
          </a:p>
        </p:txBody>
      </p:sp>
      <p:sp>
        <p:nvSpPr>
          <p:cNvPr id="4" name="Plassholder for dato 3"/>
          <p:cNvSpPr>
            <a:spLocks noGrp="1"/>
          </p:cNvSpPr>
          <p:nvPr>
            <p:ph type="dt" sz="half" idx="11"/>
          </p:nvPr>
        </p:nvSpPr>
        <p:spPr/>
        <p:txBody>
          <a:bodyPr/>
          <a:lstStyle/>
          <a:p>
            <a:fld id="{1D8BD707-D9CF-40AE-B4C6-C98DA3205C09}" type="datetimeFigureOut">
              <a:rPr lang="en-US" smtClean="0"/>
              <a:pPr/>
              <a:t>2/5/2019</a:t>
            </a:fld>
            <a:endParaRPr lang="en-US"/>
          </a:p>
        </p:txBody>
      </p:sp>
      <p:sp>
        <p:nvSpPr>
          <p:cNvPr id="5" name="Plassholder for lysbildenummer 4"/>
          <p:cNvSpPr>
            <a:spLocks noGrp="1"/>
          </p:cNvSpPr>
          <p:nvPr>
            <p:ph type="sldNum" sz="quarter" idx="12"/>
          </p:nvPr>
        </p:nvSpPr>
        <p:spPr/>
        <p:txBody>
          <a:bodyPr/>
          <a:lstStyle/>
          <a:p>
            <a:fld id="{B6F15528-21DE-4FAA-801E-634DDDAF4B2B}" type="slidenum">
              <a:rPr lang="nb-NO" smtClean="0"/>
              <a:pPr/>
              <a:t>‹#›</a:t>
            </a:fld>
            <a:endParaRPr lang="nb-NO"/>
          </a:p>
        </p:txBody>
      </p:sp>
      <p:sp>
        <p:nvSpPr>
          <p:cNvPr id="6" name="object 2"/>
          <p:cNvSpPr/>
          <p:nvPr userDrawn="1"/>
        </p:nvSpPr>
        <p:spPr>
          <a:xfrm>
            <a:off x="0" y="9564776"/>
            <a:ext cx="20104100" cy="1744345"/>
          </a:xfrm>
          <a:custGeom>
            <a:avLst/>
            <a:gdLst/>
            <a:ahLst/>
            <a:cxnLst/>
            <a:rect l="l" t="t" r="r" b="b"/>
            <a:pathLst>
              <a:path w="20104100" h="1744345">
                <a:moveTo>
                  <a:pt x="0" y="1743779"/>
                </a:moveTo>
                <a:lnTo>
                  <a:pt x="20104089" y="1743779"/>
                </a:lnTo>
                <a:lnTo>
                  <a:pt x="20104089" y="0"/>
                </a:lnTo>
                <a:lnTo>
                  <a:pt x="0" y="0"/>
                </a:lnTo>
                <a:lnTo>
                  <a:pt x="0" y="1743779"/>
                </a:lnTo>
                <a:close/>
              </a:path>
            </a:pathLst>
          </a:custGeom>
          <a:solidFill>
            <a:srgbClr val="00AE33"/>
          </a:solidFill>
        </p:spPr>
        <p:txBody>
          <a:bodyPr wrap="square" lIns="0" tIns="0" rIns="0" bIns="0" rtlCol="0"/>
          <a:lstStyle/>
          <a:p>
            <a:endParaRPr/>
          </a:p>
        </p:txBody>
      </p:sp>
      <p:sp>
        <p:nvSpPr>
          <p:cNvPr id="15" name="Holder 3"/>
          <p:cNvSpPr>
            <a:spLocks noGrp="1"/>
          </p:cNvSpPr>
          <p:nvPr>
            <p:ph type="body" idx="1"/>
          </p:nvPr>
        </p:nvSpPr>
        <p:spPr>
          <a:xfrm>
            <a:off x="2146661" y="3555074"/>
            <a:ext cx="15810777" cy="538609"/>
          </a:xfrm>
        </p:spPr>
        <p:txBody>
          <a:bodyPr lIns="0" tIns="0" rIns="0" bIns="0"/>
          <a:lstStyle>
            <a:lvl1pPr>
              <a:defRPr sz="3500" b="0" i="0">
                <a:solidFill>
                  <a:schemeClr val="tx1">
                    <a:lumMod val="85000"/>
                    <a:lumOff val="15000"/>
                  </a:schemeClr>
                </a:solidFill>
                <a:latin typeface="Open Sans"/>
              </a:defRPr>
            </a:lvl1pPr>
          </a:lstStyle>
          <a:p>
            <a:endParaRPr dirty="0"/>
          </a:p>
        </p:txBody>
      </p:sp>
      <p:pic>
        <p:nvPicPr>
          <p:cNvPr id="16" name="Bilde 15" descr="NSG_logo_negativ.png"/>
          <p:cNvPicPr>
            <a:picLocks noChangeAspect="1"/>
          </p:cNvPicPr>
          <p:nvPr userDrawn="1"/>
        </p:nvPicPr>
        <p:blipFill>
          <a:blip r:embed="rId2" cstate="print"/>
          <a:stretch>
            <a:fillRect/>
          </a:stretch>
        </p:blipFill>
        <p:spPr>
          <a:xfrm>
            <a:off x="908050" y="9921875"/>
            <a:ext cx="3276600" cy="104217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9564776"/>
            <a:ext cx="20104100" cy="1744345"/>
          </a:xfrm>
          <a:custGeom>
            <a:avLst/>
            <a:gdLst/>
            <a:ahLst/>
            <a:cxnLst/>
            <a:rect l="l" t="t" r="r" b="b"/>
            <a:pathLst>
              <a:path w="20104100" h="1744345">
                <a:moveTo>
                  <a:pt x="0" y="1743779"/>
                </a:moveTo>
                <a:lnTo>
                  <a:pt x="20104089" y="1743779"/>
                </a:lnTo>
                <a:lnTo>
                  <a:pt x="20104089" y="0"/>
                </a:lnTo>
                <a:lnTo>
                  <a:pt x="0" y="0"/>
                </a:lnTo>
                <a:lnTo>
                  <a:pt x="0" y="1743779"/>
                </a:lnTo>
                <a:close/>
              </a:path>
            </a:pathLst>
          </a:custGeom>
          <a:solidFill>
            <a:srgbClr val="E6E7E8"/>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950" b="1" i="0" cap="all">
                <a:solidFill>
                  <a:srgbClr val="00AE33"/>
                </a:solidFill>
                <a:latin typeface="Open Sans"/>
                <a:cs typeface="Open Sans"/>
              </a:defRPr>
            </a:lvl1pPr>
          </a:lstStyle>
          <a:p>
            <a:endParaRPr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
        <p:nvSpPr>
          <p:cNvPr id="25" name="Holder 3"/>
          <p:cNvSpPr>
            <a:spLocks noGrp="1"/>
          </p:cNvSpPr>
          <p:nvPr>
            <p:ph type="body" idx="1"/>
          </p:nvPr>
        </p:nvSpPr>
        <p:spPr>
          <a:xfrm>
            <a:off x="2146661" y="3555074"/>
            <a:ext cx="15810777" cy="615553"/>
          </a:xfrm>
        </p:spPr>
        <p:txBody>
          <a:bodyPr lIns="0" tIns="0" rIns="0" bIns="0"/>
          <a:lstStyle>
            <a:lvl1pPr>
              <a:defRPr sz="4000" b="0" i="0">
                <a:solidFill>
                  <a:schemeClr val="tx1">
                    <a:lumMod val="85000"/>
                    <a:lumOff val="15000"/>
                  </a:schemeClr>
                </a:solidFill>
                <a:latin typeface="Open Sans"/>
              </a:defRPr>
            </a:lvl1pPr>
          </a:lstStyle>
          <a:p>
            <a:endParaRPr dirty="0"/>
          </a:p>
        </p:txBody>
      </p:sp>
      <p:pic>
        <p:nvPicPr>
          <p:cNvPr id="14" name="Bilde 13" descr="NSG_logo.png"/>
          <p:cNvPicPr>
            <a:picLocks noChangeAspect="1"/>
          </p:cNvPicPr>
          <p:nvPr userDrawn="1"/>
        </p:nvPicPr>
        <p:blipFill>
          <a:blip r:embed="rId2" cstate="print"/>
          <a:stretch>
            <a:fillRect/>
          </a:stretch>
        </p:blipFill>
        <p:spPr>
          <a:xfrm>
            <a:off x="908050" y="10046547"/>
            <a:ext cx="2514600" cy="79981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00AE33"/>
                </a:solidFill>
                <a:latin typeface="Open Sans"/>
                <a:cs typeface="Open Sans"/>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50" b="1" i="0">
                <a:solidFill>
                  <a:schemeClr val="bg1"/>
                </a:solidFill>
                <a:latin typeface="Open Sans"/>
                <a:cs typeface="Open Sans"/>
              </a:defRPr>
            </a:lvl1pPr>
          </a:lstStyle>
          <a:p>
            <a:pPr marL="12700">
              <a:lnSpc>
                <a:spcPts val="1725"/>
              </a:lnSpc>
            </a:pPr>
            <a:r>
              <a:rPr b="0" spc="-5" dirty="0">
                <a:latin typeface="Open Sans"/>
                <a:cs typeface="Open Sans"/>
              </a:rPr>
              <a:t>Årsmøte </a:t>
            </a:r>
            <a:r>
              <a:rPr spc="-5" dirty="0"/>
              <a:t>- Mandag  30. mai</a:t>
            </a:r>
            <a:r>
              <a:rPr spc="10" dirty="0"/>
              <a:t> </a:t>
            </a:r>
            <a:r>
              <a:rPr spc="-5" dirty="0"/>
              <a:t>2016</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pic>
        <p:nvPicPr>
          <p:cNvPr id="8" name="Bilde 7" descr="NSG_logo.png"/>
          <p:cNvPicPr>
            <a:picLocks noChangeAspect="1"/>
          </p:cNvPicPr>
          <p:nvPr userDrawn="1"/>
        </p:nvPicPr>
        <p:blipFill>
          <a:blip r:embed="rId2" cstate="print"/>
          <a:stretch>
            <a:fillRect/>
          </a:stretch>
        </p:blipFill>
        <p:spPr>
          <a:xfrm>
            <a:off x="908050" y="10046547"/>
            <a:ext cx="2514600" cy="79981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00AE33"/>
                </a:solidFill>
                <a:latin typeface="Open Sans"/>
                <a:cs typeface="Open Sans"/>
              </a:defRPr>
            </a:lvl1pPr>
          </a:lstStyle>
          <a:p>
            <a:endParaRPr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
        <p:nvSpPr>
          <p:cNvPr id="9" name="Plassholder for bilde 8"/>
          <p:cNvSpPr>
            <a:spLocks noGrp="1"/>
          </p:cNvSpPr>
          <p:nvPr>
            <p:ph type="pic" sz="quarter" idx="10"/>
          </p:nvPr>
        </p:nvSpPr>
        <p:spPr>
          <a:xfrm>
            <a:off x="0" y="0"/>
            <a:ext cx="21405850" cy="9769475"/>
          </a:xfrm>
          <a:solidFill>
            <a:schemeClr val="bg1"/>
          </a:solidFill>
        </p:spPr>
        <p:txBody>
          <a:bodyPr vert="horz"/>
          <a:lstStyle/>
          <a:p>
            <a:endParaRPr lang="nn-NO"/>
          </a:p>
        </p:txBody>
      </p:sp>
      <p:pic>
        <p:nvPicPr>
          <p:cNvPr id="16" name="Bilde 15" descr="NSG_logo.png"/>
          <p:cNvPicPr>
            <a:picLocks noChangeAspect="1"/>
          </p:cNvPicPr>
          <p:nvPr userDrawn="1"/>
        </p:nvPicPr>
        <p:blipFill>
          <a:blip r:embed="rId2" cstate="print"/>
          <a:stretch>
            <a:fillRect/>
          </a:stretch>
        </p:blipFill>
        <p:spPr>
          <a:xfrm>
            <a:off x="908050" y="10046547"/>
            <a:ext cx="2514600" cy="79981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50" b="1" i="0">
                <a:solidFill>
                  <a:schemeClr val="bg1"/>
                </a:solidFill>
                <a:latin typeface="Open Sans"/>
                <a:cs typeface="Open Sans"/>
              </a:defRPr>
            </a:lvl1pPr>
          </a:lstStyle>
          <a:p>
            <a:pPr marL="12700">
              <a:lnSpc>
                <a:spcPts val="1725"/>
              </a:lnSpc>
            </a:pPr>
            <a:r>
              <a:rPr b="0" spc="-5" dirty="0">
                <a:latin typeface="Open Sans"/>
                <a:cs typeface="Open Sans"/>
              </a:rPr>
              <a:t>Årsmøte </a:t>
            </a:r>
            <a:r>
              <a:rPr spc="-5" dirty="0"/>
              <a:t>- Mandag  30. mai</a:t>
            </a:r>
            <a:r>
              <a:rPr spc="10" dirty="0"/>
              <a:t> </a:t>
            </a:r>
            <a:r>
              <a:rPr spc="-5" dirty="0"/>
              <a:t>2016</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
        <p:nvSpPr>
          <p:cNvPr id="5" name="object 2"/>
          <p:cNvSpPr/>
          <p:nvPr userDrawn="1"/>
        </p:nvSpPr>
        <p:spPr>
          <a:xfrm>
            <a:off x="0" y="0"/>
            <a:ext cx="20104100" cy="9565005"/>
          </a:xfrm>
          <a:custGeom>
            <a:avLst/>
            <a:gdLst/>
            <a:ahLst/>
            <a:cxnLst/>
            <a:rect l="l" t="t" r="r" b="b"/>
            <a:pathLst>
              <a:path w="20104100" h="9565005">
                <a:moveTo>
                  <a:pt x="0" y="9564787"/>
                </a:moveTo>
                <a:lnTo>
                  <a:pt x="20104089" y="9564787"/>
                </a:lnTo>
                <a:lnTo>
                  <a:pt x="20104089" y="0"/>
                </a:lnTo>
                <a:lnTo>
                  <a:pt x="0" y="0"/>
                </a:lnTo>
                <a:lnTo>
                  <a:pt x="0" y="9564787"/>
                </a:lnTo>
                <a:close/>
              </a:path>
            </a:pathLst>
          </a:custGeom>
          <a:solidFill>
            <a:srgbClr val="8EDDA1"/>
          </a:solidFill>
        </p:spPr>
        <p:txBody>
          <a:bodyPr wrap="square" lIns="0" tIns="0" rIns="0" bIns="0" rtlCol="0"/>
          <a:lstStyle/>
          <a:p>
            <a:endParaRPr/>
          </a:p>
        </p:txBody>
      </p:sp>
      <p:sp>
        <p:nvSpPr>
          <p:cNvPr id="15" name="Holder 2"/>
          <p:cNvSpPr>
            <a:spLocks noGrp="1"/>
          </p:cNvSpPr>
          <p:nvPr>
            <p:ph type="title"/>
          </p:nvPr>
        </p:nvSpPr>
        <p:spPr>
          <a:xfrm>
            <a:off x="2146661" y="2055882"/>
            <a:ext cx="15810777" cy="776605"/>
          </a:xfrm>
        </p:spPr>
        <p:txBody>
          <a:bodyPr lIns="0" tIns="0" rIns="0" bIns="0"/>
          <a:lstStyle>
            <a:lvl1pPr>
              <a:defRPr sz="4950" b="1" i="0" cap="all">
                <a:solidFill>
                  <a:schemeClr val="bg1"/>
                </a:solidFill>
                <a:latin typeface="Open Sans"/>
                <a:cs typeface="Open Sans"/>
              </a:defRPr>
            </a:lvl1pPr>
          </a:lstStyle>
          <a:p>
            <a:endParaRPr dirty="0"/>
          </a:p>
        </p:txBody>
      </p:sp>
      <p:sp>
        <p:nvSpPr>
          <p:cNvPr id="16" name="Holder 3"/>
          <p:cNvSpPr>
            <a:spLocks noGrp="1"/>
          </p:cNvSpPr>
          <p:nvPr>
            <p:ph type="body" idx="1"/>
          </p:nvPr>
        </p:nvSpPr>
        <p:spPr>
          <a:xfrm>
            <a:off x="2146661" y="3555074"/>
            <a:ext cx="15810777" cy="615553"/>
          </a:xfrm>
        </p:spPr>
        <p:txBody>
          <a:bodyPr lIns="0" tIns="0" rIns="0" bIns="0"/>
          <a:lstStyle>
            <a:lvl1pPr>
              <a:defRPr sz="4000" b="0" i="0">
                <a:solidFill>
                  <a:schemeClr val="bg1"/>
                </a:solidFill>
                <a:latin typeface="Open Sans"/>
              </a:defRPr>
            </a:lvl1pPr>
          </a:lstStyle>
          <a:p>
            <a:endParaRPr dirty="0"/>
          </a:p>
        </p:txBody>
      </p:sp>
      <p:pic>
        <p:nvPicPr>
          <p:cNvPr id="17" name="Bilde 16" descr="NSG_logo.png"/>
          <p:cNvPicPr>
            <a:picLocks noChangeAspect="1"/>
          </p:cNvPicPr>
          <p:nvPr userDrawn="1"/>
        </p:nvPicPr>
        <p:blipFill>
          <a:blip r:embed="rId2" cstate="print"/>
          <a:stretch>
            <a:fillRect/>
          </a:stretch>
        </p:blipFill>
        <p:spPr>
          <a:xfrm>
            <a:off x="908050" y="10046547"/>
            <a:ext cx="2514600" cy="79981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46661" y="2055882"/>
            <a:ext cx="15810777" cy="776605"/>
          </a:xfrm>
          <a:prstGeom prst="rect">
            <a:avLst/>
          </a:prstGeom>
        </p:spPr>
        <p:txBody>
          <a:bodyPr wrap="square" lIns="0" tIns="0" rIns="0" bIns="0">
            <a:spAutoFit/>
          </a:bodyPr>
          <a:lstStyle>
            <a:lvl1pPr>
              <a:defRPr sz="4950" b="1" i="0">
                <a:solidFill>
                  <a:srgbClr val="00AE33"/>
                </a:solidFill>
                <a:latin typeface="Open Sans"/>
                <a:cs typeface="Open Sans"/>
              </a:defRPr>
            </a:lvl1pPr>
          </a:lstStyle>
          <a:p>
            <a:endParaRPr/>
          </a:p>
        </p:txBody>
      </p:sp>
      <p:sp>
        <p:nvSpPr>
          <p:cNvPr id="3" name="Holder 3"/>
          <p:cNvSpPr>
            <a:spLocks noGrp="1"/>
          </p:cNvSpPr>
          <p:nvPr>
            <p:ph type="body" idx="1"/>
          </p:nvPr>
        </p:nvSpPr>
        <p:spPr>
          <a:xfrm>
            <a:off x="2146661" y="3555074"/>
            <a:ext cx="15810777" cy="461665"/>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15839450" y="10462865"/>
            <a:ext cx="3262630" cy="234950"/>
          </a:xfrm>
          <a:prstGeom prst="rect">
            <a:avLst/>
          </a:prstGeom>
        </p:spPr>
        <p:txBody>
          <a:bodyPr wrap="square" lIns="0" tIns="0" rIns="0" bIns="0">
            <a:spAutoFit/>
          </a:bodyPr>
          <a:lstStyle>
            <a:lvl1pPr>
              <a:defRPr sz="1650" b="1" i="0">
                <a:solidFill>
                  <a:schemeClr val="bg1"/>
                </a:solidFill>
                <a:latin typeface="Open Sans"/>
                <a:cs typeface="Open Sans"/>
              </a:defRPr>
            </a:lvl1pPr>
          </a:lstStyle>
          <a:p>
            <a:pPr marL="12700">
              <a:lnSpc>
                <a:spcPts val="1725"/>
              </a:lnSpc>
            </a:pPr>
            <a:r>
              <a:rPr b="0" spc="-5" dirty="0">
                <a:latin typeface="Open Sans"/>
                <a:cs typeface="Open Sans"/>
              </a:rPr>
              <a:t>Årsmøte </a:t>
            </a:r>
            <a:r>
              <a:rPr spc="-5" dirty="0"/>
              <a:t>- Mandag  30. mai</a:t>
            </a:r>
            <a:r>
              <a:rPr spc="10" dirty="0"/>
              <a:t> </a:t>
            </a:r>
            <a:r>
              <a:rPr spc="-5" dirty="0"/>
              <a:t>2016</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2/5/2019</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1" r:id="rId3"/>
    <p:sldLayoutId id="2147483668" r:id="rId4"/>
    <p:sldLayoutId id="2147483662" r:id="rId5"/>
    <p:sldLayoutId id="2147483663" r:id="rId6"/>
    <p:sldLayoutId id="2147483664" r:id="rId7"/>
    <p:sldLayoutId id="2147483665" r:id="rId8"/>
  </p:sldLayoutIdLst>
  <p:txStyles>
    <p:titleStyle>
      <a:lvl1pPr>
        <a:defRPr>
          <a:latin typeface="+mj-lt"/>
          <a:ea typeface="+mj-ea"/>
          <a:cs typeface="+mj-cs"/>
        </a:defRPr>
      </a:lvl1pPr>
    </p:titleStyle>
    <p:bodyStyle>
      <a:lvl1pPr marL="0">
        <a:defRPr sz="3000">
          <a:solidFill>
            <a:schemeClr val="tx1">
              <a:lumMod val="85000"/>
              <a:lumOff val="15000"/>
            </a:schemeClr>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08E"/>
        </a:solidFill>
        <a:effectLst/>
      </p:bgPr>
    </p:bg>
    <p:spTree>
      <p:nvGrpSpPr>
        <p:cNvPr id="1" name=""/>
        <p:cNvGrpSpPr/>
        <p:nvPr/>
      </p:nvGrpSpPr>
      <p:grpSpPr>
        <a:xfrm>
          <a:off x="0" y="0"/>
          <a:ext cx="0" cy="0"/>
          <a:chOff x="0" y="0"/>
          <a:chExt cx="0" cy="0"/>
        </a:xfrm>
      </p:grpSpPr>
      <p:sp>
        <p:nvSpPr>
          <p:cNvPr id="2" name="object 2"/>
          <p:cNvSpPr/>
          <p:nvPr/>
        </p:nvSpPr>
        <p:spPr>
          <a:xfrm>
            <a:off x="-7109" y="-14235"/>
            <a:ext cx="20104100" cy="9585193"/>
          </a:xfrm>
          <a:custGeom>
            <a:avLst/>
            <a:gdLst/>
            <a:ahLst/>
            <a:cxnLst/>
            <a:rect l="l" t="t" r="r" b="b"/>
            <a:pathLst>
              <a:path w="20104100" h="9565005">
                <a:moveTo>
                  <a:pt x="0" y="9564787"/>
                </a:moveTo>
                <a:lnTo>
                  <a:pt x="20104089" y="9564787"/>
                </a:lnTo>
                <a:lnTo>
                  <a:pt x="20104089" y="0"/>
                </a:lnTo>
                <a:lnTo>
                  <a:pt x="0" y="0"/>
                </a:lnTo>
                <a:lnTo>
                  <a:pt x="0" y="9564787"/>
                </a:lnTo>
                <a:close/>
              </a:path>
            </a:pathLst>
          </a:custGeom>
          <a:solidFill>
            <a:schemeClr val="bg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kstSylinder 3">
            <a:extLst>
              <a:ext uri="{FF2B5EF4-FFF2-40B4-BE49-F238E27FC236}">
                <a16:creationId xmlns="" xmlns:a16="http://schemas.microsoft.com/office/drawing/2014/main" id="{474C521F-BEAF-43AE-BFA5-0F94B61F7685}"/>
              </a:ext>
            </a:extLst>
          </p:cNvPr>
          <p:cNvSpPr txBox="1"/>
          <p:nvPr/>
        </p:nvSpPr>
        <p:spPr>
          <a:xfrm>
            <a:off x="551657" y="9845675"/>
            <a:ext cx="3175793" cy="1252289"/>
          </a:xfrm>
          <a:prstGeom prst="rect">
            <a:avLst/>
          </a:prstGeom>
          <a:solidFill>
            <a:srgbClr val="A9D08E"/>
          </a:solidFill>
        </p:spPr>
        <p:txBody>
          <a:bodyPr wrap="square" rtlCol="0">
            <a:spAutoFit/>
          </a:bodyPr>
          <a:lstStyle/>
          <a:p>
            <a:endParaRPr lang="nb-NO" dirty="0"/>
          </a:p>
        </p:txBody>
      </p:sp>
      <p:pic>
        <p:nvPicPr>
          <p:cNvPr id="13" name="Bilde 12" descr="NSG_logo_negativ.png">
            <a:extLst>
              <a:ext uri="{FF2B5EF4-FFF2-40B4-BE49-F238E27FC236}">
                <a16:creationId xmlns="" xmlns:a16="http://schemas.microsoft.com/office/drawing/2014/main" id="{C835081A-8017-4F9F-81FD-C5A4BD78D571}"/>
              </a:ext>
            </a:extLst>
          </p:cNvPr>
          <p:cNvPicPr>
            <a:picLocks noChangeAspect="1"/>
          </p:cNvPicPr>
          <p:nvPr/>
        </p:nvPicPr>
        <p:blipFill>
          <a:blip r:embed="rId3" cstate="print"/>
          <a:stretch>
            <a:fillRect/>
          </a:stretch>
        </p:blipFill>
        <p:spPr>
          <a:xfrm>
            <a:off x="831850" y="9966761"/>
            <a:ext cx="3175793" cy="1010115"/>
          </a:xfrm>
          <a:prstGeom prst="rect">
            <a:avLst/>
          </a:prstGeom>
        </p:spPr>
      </p:pic>
      <p:sp>
        <p:nvSpPr>
          <p:cNvPr id="12" name="Tittel 4">
            <a:extLst>
              <a:ext uri="{FF2B5EF4-FFF2-40B4-BE49-F238E27FC236}">
                <a16:creationId xmlns="" xmlns:a16="http://schemas.microsoft.com/office/drawing/2014/main" id="{632A0070-6E5E-48D2-BF67-C4231DADFC5D}"/>
              </a:ext>
            </a:extLst>
          </p:cNvPr>
          <p:cNvSpPr>
            <a:spLocks noGrp="1"/>
          </p:cNvSpPr>
          <p:nvPr>
            <p:ph type="title"/>
          </p:nvPr>
        </p:nvSpPr>
        <p:spPr>
          <a:xfrm>
            <a:off x="1593850" y="3622943"/>
            <a:ext cx="15810777" cy="1477328"/>
          </a:xfrm>
        </p:spPr>
        <p:txBody>
          <a:bodyPr/>
          <a:lstStyle/>
          <a:p>
            <a:pPr algn="ctr"/>
            <a:r>
              <a:rPr lang="nn-NO" sz="4800">
                <a:solidFill>
                  <a:srgbClr val="00843D"/>
                </a:solidFill>
              </a:rPr>
              <a:t>Skogen </a:t>
            </a:r>
            <a:r>
              <a:rPr lang="nn-NO" sz="4800" dirty="0">
                <a:solidFill>
                  <a:srgbClr val="00843D"/>
                </a:solidFill>
              </a:rPr>
              <a:t>og klima –</a:t>
            </a:r>
            <a:br>
              <a:rPr lang="nn-NO" sz="4800" dirty="0">
                <a:solidFill>
                  <a:srgbClr val="00843D"/>
                </a:solidFill>
              </a:rPr>
            </a:br>
            <a:r>
              <a:rPr lang="nn-NO" sz="4800" dirty="0">
                <a:solidFill>
                  <a:srgbClr val="00843D"/>
                </a:solidFill>
              </a:rPr>
              <a:t>vern eller bruk?</a:t>
            </a:r>
          </a:p>
        </p:txBody>
      </p:sp>
      <p:sp>
        <p:nvSpPr>
          <p:cNvPr id="14" name="Plassholder for tekst 5">
            <a:extLst>
              <a:ext uri="{FF2B5EF4-FFF2-40B4-BE49-F238E27FC236}">
                <a16:creationId xmlns="" xmlns:a16="http://schemas.microsoft.com/office/drawing/2014/main" id="{9F0B9985-4964-4238-B736-0C34E4B1E3CE}"/>
              </a:ext>
            </a:extLst>
          </p:cNvPr>
          <p:cNvSpPr>
            <a:spLocks noGrp="1"/>
          </p:cNvSpPr>
          <p:nvPr>
            <p:ph type="body" idx="1"/>
          </p:nvPr>
        </p:nvSpPr>
        <p:spPr>
          <a:xfrm>
            <a:off x="1987323" y="5654674"/>
            <a:ext cx="15810777" cy="3077766"/>
          </a:xfrm>
        </p:spPr>
        <p:txBody>
          <a:bodyPr/>
          <a:lstStyle/>
          <a:p>
            <a:endParaRPr lang="nn-NO" dirty="0">
              <a:solidFill>
                <a:srgbClr val="000004"/>
              </a:solidFill>
            </a:endParaRPr>
          </a:p>
          <a:p>
            <a:endParaRPr lang="nn-NO" dirty="0">
              <a:solidFill>
                <a:srgbClr val="000004"/>
              </a:solidFill>
            </a:endParaRPr>
          </a:p>
          <a:p>
            <a:endParaRPr lang="nn-NO" dirty="0">
              <a:solidFill>
                <a:srgbClr val="000004"/>
              </a:solidFill>
            </a:endParaRPr>
          </a:p>
          <a:p>
            <a:endParaRPr lang="nn-NO" dirty="0">
              <a:solidFill>
                <a:srgbClr val="000004"/>
              </a:solidFill>
            </a:endParaRPr>
          </a:p>
          <a:p>
            <a:r>
              <a:rPr lang="nn-NO" dirty="0">
                <a:solidFill>
                  <a:srgbClr val="000004"/>
                </a:solidFill>
              </a:rPr>
              <a:t>Gunnar A Gundersen, Næringspolitisk sjef Glommen, 040219</a:t>
            </a:r>
          </a:p>
        </p:txBody>
      </p:sp>
      <p:pic>
        <p:nvPicPr>
          <p:cNvPr id="8" name="Bilde 7">
            <a:extLst>
              <a:ext uri="{FF2B5EF4-FFF2-40B4-BE49-F238E27FC236}">
                <a16:creationId xmlns="" xmlns:a16="http://schemas.microsoft.com/office/drawing/2014/main" id="{5AD2DF33-87B3-4C1F-9AD2-0F3791C9A4DF}"/>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515647" y="7367400"/>
            <a:ext cx="992302" cy="2704541"/>
          </a:xfrm>
          <a:prstGeom prst="rect">
            <a:avLst/>
          </a:prstGeom>
        </p:spPr>
      </p:pic>
      <p:pic>
        <p:nvPicPr>
          <p:cNvPr id="9" name="Bilde 8">
            <a:extLst>
              <a:ext uri="{FF2B5EF4-FFF2-40B4-BE49-F238E27FC236}">
                <a16:creationId xmlns="" xmlns:a16="http://schemas.microsoft.com/office/drawing/2014/main" id="{9157E601-3318-4C9E-83C0-A13875D02EB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198682" y="6814533"/>
            <a:ext cx="1111362" cy="3029041"/>
          </a:xfrm>
          <a:prstGeom prst="rect">
            <a:avLst/>
          </a:prstGeom>
        </p:spPr>
      </p:pic>
      <p:pic>
        <p:nvPicPr>
          <p:cNvPr id="10" name="Bilde 9">
            <a:extLst>
              <a:ext uri="{FF2B5EF4-FFF2-40B4-BE49-F238E27FC236}">
                <a16:creationId xmlns="" xmlns:a16="http://schemas.microsoft.com/office/drawing/2014/main" id="{2E0C95D9-E089-43DD-AE13-BDCDD0A17C0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453037" y="6645275"/>
            <a:ext cx="1231288" cy="3355901"/>
          </a:xfrm>
          <a:prstGeom prst="rect">
            <a:avLst/>
          </a:prstGeom>
        </p:spPr>
      </p:pic>
      <p:pic>
        <p:nvPicPr>
          <p:cNvPr id="11" name="Bilde 10">
            <a:extLst>
              <a:ext uri="{FF2B5EF4-FFF2-40B4-BE49-F238E27FC236}">
                <a16:creationId xmlns="" xmlns:a16="http://schemas.microsoft.com/office/drawing/2014/main" id="{DA5185B4-E673-4810-B58D-402FE28EECF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404627" y="7436881"/>
            <a:ext cx="1111362" cy="3029041"/>
          </a:xfrm>
          <a:prstGeom prst="rect">
            <a:avLst/>
          </a:prstGeom>
        </p:spPr>
      </p:pic>
    </p:spTree>
    <p:extLst>
      <p:ext uri="{BB962C8B-B14F-4D97-AF65-F5344CB8AC3E}">
        <p14:creationId xmlns="" xmlns:p14="http://schemas.microsoft.com/office/powerpoint/2010/main" val="360083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0104100" cy="9585193"/>
          </a:xfrm>
          <a:custGeom>
            <a:avLst/>
            <a:gdLst/>
            <a:ahLst/>
            <a:cxnLst/>
            <a:rect l="l" t="t" r="r" b="b"/>
            <a:pathLst>
              <a:path w="20104100" h="9565005">
                <a:moveTo>
                  <a:pt x="0" y="9564787"/>
                </a:moveTo>
                <a:lnTo>
                  <a:pt x="20104089" y="9564787"/>
                </a:lnTo>
                <a:lnTo>
                  <a:pt x="20104089" y="0"/>
                </a:lnTo>
                <a:lnTo>
                  <a:pt x="0" y="0"/>
                </a:lnTo>
                <a:lnTo>
                  <a:pt x="0" y="9564787"/>
                </a:lnTo>
                <a:close/>
              </a:path>
            </a:pathLst>
          </a:custGeom>
          <a:solidFill>
            <a:schemeClr val="bg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kstSylinder 3">
            <a:extLst>
              <a:ext uri="{FF2B5EF4-FFF2-40B4-BE49-F238E27FC236}">
                <a16:creationId xmlns="" xmlns:a16="http://schemas.microsoft.com/office/drawing/2014/main" id="{474C521F-BEAF-43AE-BFA5-0F94B61F7685}"/>
              </a:ext>
            </a:extLst>
          </p:cNvPr>
          <p:cNvSpPr txBox="1"/>
          <p:nvPr/>
        </p:nvSpPr>
        <p:spPr>
          <a:xfrm>
            <a:off x="551657" y="9845675"/>
            <a:ext cx="3175793" cy="1252289"/>
          </a:xfrm>
          <a:prstGeom prst="rect">
            <a:avLst/>
          </a:prstGeom>
          <a:solidFill>
            <a:srgbClr val="A9D08E"/>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Bilde 12" descr="NSG_logo_negativ.png">
            <a:extLst>
              <a:ext uri="{FF2B5EF4-FFF2-40B4-BE49-F238E27FC236}">
                <a16:creationId xmlns="" xmlns:a16="http://schemas.microsoft.com/office/drawing/2014/main" id="{C835081A-8017-4F9F-81FD-C5A4BD78D571}"/>
              </a:ext>
            </a:extLst>
          </p:cNvPr>
          <p:cNvPicPr>
            <a:picLocks noChangeAspect="1"/>
          </p:cNvPicPr>
          <p:nvPr/>
        </p:nvPicPr>
        <p:blipFill>
          <a:blip r:embed="rId3" cstate="print"/>
          <a:stretch>
            <a:fillRect/>
          </a:stretch>
        </p:blipFill>
        <p:spPr>
          <a:xfrm>
            <a:off x="831850" y="9966761"/>
            <a:ext cx="3175793" cy="1010115"/>
          </a:xfrm>
          <a:prstGeom prst="rect">
            <a:avLst/>
          </a:prstGeom>
        </p:spPr>
      </p:pic>
      <p:sp>
        <p:nvSpPr>
          <p:cNvPr id="5" name="Tittel 1">
            <a:extLst>
              <a:ext uri="{FF2B5EF4-FFF2-40B4-BE49-F238E27FC236}">
                <a16:creationId xmlns="" xmlns:a16="http://schemas.microsoft.com/office/drawing/2014/main" id="{8EBDA85B-3404-4D2C-BC43-BE4AE830DD81}"/>
              </a:ext>
            </a:extLst>
          </p:cNvPr>
          <p:cNvSpPr>
            <a:spLocks noGrp="1"/>
          </p:cNvSpPr>
          <p:nvPr>
            <p:ph type="title"/>
          </p:nvPr>
        </p:nvSpPr>
        <p:spPr>
          <a:xfrm>
            <a:off x="1441450" y="1158876"/>
            <a:ext cx="16687800" cy="761747"/>
          </a:xfrm>
        </p:spPr>
        <p:txBody>
          <a:bodyPr/>
          <a:lstStyle/>
          <a:p>
            <a:r>
              <a:rPr lang="nb-NO" dirty="0">
                <a:solidFill>
                  <a:srgbClr val="00843D"/>
                </a:solidFill>
              </a:rPr>
              <a:t>Naturens eget Karbonkretsløp</a:t>
            </a:r>
          </a:p>
        </p:txBody>
      </p:sp>
      <p:sp>
        <p:nvSpPr>
          <p:cNvPr id="6" name="Plassholder for tekst 2">
            <a:extLst>
              <a:ext uri="{FF2B5EF4-FFF2-40B4-BE49-F238E27FC236}">
                <a16:creationId xmlns="" xmlns:a16="http://schemas.microsoft.com/office/drawing/2014/main" id="{BBC09F14-D437-494C-A9E9-0C7EFB22AC16}"/>
              </a:ext>
            </a:extLst>
          </p:cNvPr>
          <p:cNvSpPr>
            <a:spLocks noGrp="1"/>
          </p:cNvSpPr>
          <p:nvPr>
            <p:ph type="body" idx="1"/>
          </p:nvPr>
        </p:nvSpPr>
        <p:spPr>
          <a:xfrm>
            <a:off x="1441450" y="2378075"/>
            <a:ext cx="13638508" cy="6401753"/>
          </a:xfrm>
        </p:spPr>
        <p:txBody>
          <a:bodyPr/>
          <a:lstStyle/>
          <a:p>
            <a:r>
              <a:rPr lang="nb-NO" sz="3200" dirty="0">
                <a:solidFill>
                  <a:schemeClr val="tx1"/>
                </a:solidFill>
              </a:rPr>
              <a:t>Uten planter, fotosyntesen og CO2 - ikke noe liv på jorda. </a:t>
            </a:r>
          </a:p>
          <a:p>
            <a:endParaRPr lang="nb-NO" sz="3200" dirty="0">
              <a:solidFill>
                <a:schemeClr val="tx1"/>
              </a:solidFill>
            </a:endParaRPr>
          </a:p>
          <a:p>
            <a:pPr marL="457200" indent="-457200">
              <a:buFont typeface="Arial" panose="020B0604020202020204" pitchFamily="34" charset="0"/>
              <a:buChar char="•"/>
            </a:pPr>
            <a:r>
              <a:rPr lang="nb-NO" sz="3200" dirty="0">
                <a:solidFill>
                  <a:schemeClr val="tx1"/>
                </a:solidFill>
              </a:rPr>
              <a:t>Gjennom fotosyntesen tar planter i vekst opp CO2 fra lufta. Bindes som karbon i plantene.</a:t>
            </a:r>
          </a:p>
          <a:p>
            <a:pPr marL="457200" indent="-457200">
              <a:buFont typeface="Arial" panose="020B0604020202020204" pitchFamily="34" charset="0"/>
              <a:buChar char="•"/>
            </a:pPr>
            <a:r>
              <a:rPr lang="nb-NO" sz="3200" dirty="0">
                <a:solidFill>
                  <a:schemeClr val="tx1"/>
                </a:solidFill>
              </a:rPr>
              <a:t>Når plantene forbrennes, fordøyes eller blir nedbrutt på annen måte frigjøres det karbonet som tidligere er tatt opp fra lufta.</a:t>
            </a:r>
          </a:p>
          <a:p>
            <a:pPr marL="457200" indent="-457200">
              <a:buFont typeface="Arial" panose="020B0604020202020204" pitchFamily="34" charset="0"/>
              <a:buChar char="•"/>
            </a:pPr>
            <a:r>
              <a:rPr lang="nb-NO" sz="3200" dirty="0">
                <a:solidFill>
                  <a:schemeClr val="tx1"/>
                </a:solidFill>
              </a:rPr>
              <a:t>Metan som frigjøres av husdyr, blir også til slutt CO2.</a:t>
            </a:r>
          </a:p>
          <a:p>
            <a:endParaRPr lang="nb-NO" sz="3200" dirty="0">
              <a:solidFill>
                <a:schemeClr val="tx1"/>
              </a:solidFill>
            </a:endParaRPr>
          </a:p>
          <a:p>
            <a:r>
              <a:rPr lang="nb-NO" sz="3200" dirty="0">
                <a:solidFill>
                  <a:schemeClr val="tx1"/>
                </a:solidFill>
              </a:rPr>
              <a:t>Så lenge menneskene velstand var basert på bærekraftig bruk av det grønne karbonet, var det balanse i naturens eget karbonkretsløp og ingen global oppvarming</a:t>
            </a:r>
          </a:p>
          <a:p>
            <a:endParaRPr lang="nb-NO" sz="3200" dirty="0">
              <a:solidFill>
                <a:schemeClr val="tx1"/>
              </a:solidFill>
            </a:endParaRPr>
          </a:p>
          <a:p>
            <a:pPr marL="457200" indent="-457200">
              <a:buFont typeface="Arial" panose="020B0604020202020204" pitchFamily="34" charset="0"/>
              <a:buChar char="•"/>
            </a:pPr>
            <a:endParaRPr lang="nb-NO" sz="3200" dirty="0">
              <a:solidFill>
                <a:schemeClr val="tx1"/>
              </a:solidFill>
            </a:endParaRPr>
          </a:p>
        </p:txBody>
      </p:sp>
      <p:pic>
        <p:nvPicPr>
          <p:cNvPr id="3" name="Bilde 2">
            <a:extLst>
              <a:ext uri="{FF2B5EF4-FFF2-40B4-BE49-F238E27FC236}">
                <a16:creationId xmlns="" xmlns:a16="http://schemas.microsoft.com/office/drawing/2014/main" id="{4B7AAE7E-C86A-4161-BE07-8EA9B46125B3}"/>
              </a:ext>
            </a:extLst>
          </p:cNvPr>
          <p:cNvPicPr>
            <a:picLocks noChangeAspect="1"/>
          </p:cNvPicPr>
          <p:nvPr/>
        </p:nvPicPr>
        <p:blipFill>
          <a:blip r:embed="rId4" cstate="print"/>
          <a:stretch>
            <a:fillRect/>
          </a:stretch>
        </p:blipFill>
        <p:spPr>
          <a:xfrm>
            <a:off x="15074901" y="2378075"/>
            <a:ext cx="5568949" cy="6248400"/>
          </a:xfrm>
          <a:prstGeom prst="rect">
            <a:avLst/>
          </a:prstGeom>
        </p:spPr>
      </p:pic>
    </p:spTree>
    <p:extLst>
      <p:ext uri="{BB962C8B-B14F-4D97-AF65-F5344CB8AC3E}">
        <p14:creationId xmlns="" xmlns:p14="http://schemas.microsoft.com/office/powerpoint/2010/main" val="301079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9D08E"/>
        </a:solidFill>
        <a:effectLst/>
      </p:bgPr>
    </p:bg>
    <p:spTree>
      <p:nvGrpSpPr>
        <p:cNvPr id="1" name=""/>
        <p:cNvGrpSpPr/>
        <p:nvPr/>
      </p:nvGrpSpPr>
      <p:grpSpPr>
        <a:xfrm>
          <a:off x="0" y="0"/>
          <a:ext cx="0" cy="0"/>
          <a:chOff x="0" y="0"/>
          <a:chExt cx="0" cy="0"/>
        </a:xfrm>
      </p:grpSpPr>
      <p:sp>
        <p:nvSpPr>
          <p:cNvPr id="2" name="object 2"/>
          <p:cNvSpPr/>
          <p:nvPr/>
        </p:nvSpPr>
        <p:spPr>
          <a:xfrm>
            <a:off x="0" y="-17369"/>
            <a:ext cx="20104100" cy="9585193"/>
          </a:xfrm>
          <a:custGeom>
            <a:avLst/>
            <a:gdLst/>
            <a:ahLst/>
            <a:cxnLst/>
            <a:rect l="l" t="t" r="r" b="b"/>
            <a:pathLst>
              <a:path w="20104100" h="9565005">
                <a:moveTo>
                  <a:pt x="0" y="9564787"/>
                </a:moveTo>
                <a:lnTo>
                  <a:pt x="20104089" y="9564787"/>
                </a:lnTo>
                <a:lnTo>
                  <a:pt x="20104089" y="0"/>
                </a:lnTo>
                <a:lnTo>
                  <a:pt x="0" y="0"/>
                </a:lnTo>
                <a:lnTo>
                  <a:pt x="0" y="9564787"/>
                </a:lnTo>
                <a:close/>
              </a:path>
            </a:pathLst>
          </a:custGeom>
          <a:solidFill>
            <a:schemeClr val="bg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kstSylinder 3">
            <a:extLst>
              <a:ext uri="{FF2B5EF4-FFF2-40B4-BE49-F238E27FC236}">
                <a16:creationId xmlns="" xmlns:a16="http://schemas.microsoft.com/office/drawing/2014/main" id="{474C521F-BEAF-43AE-BFA5-0F94B61F7685}"/>
              </a:ext>
            </a:extLst>
          </p:cNvPr>
          <p:cNvSpPr txBox="1"/>
          <p:nvPr/>
        </p:nvSpPr>
        <p:spPr>
          <a:xfrm>
            <a:off x="551657" y="9845675"/>
            <a:ext cx="3175793" cy="1252289"/>
          </a:xfrm>
          <a:prstGeom prst="rect">
            <a:avLst/>
          </a:prstGeom>
          <a:solidFill>
            <a:srgbClr val="A9D08E"/>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Bilde 12" descr="NSG_logo_negativ.png">
            <a:extLst>
              <a:ext uri="{FF2B5EF4-FFF2-40B4-BE49-F238E27FC236}">
                <a16:creationId xmlns="" xmlns:a16="http://schemas.microsoft.com/office/drawing/2014/main" id="{C835081A-8017-4F9F-81FD-C5A4BD78D571}"/>
              </a:ext>
            </a:extLst>
          </p:cNvPr>
          <p:cNvPicPr>
            <a:picLocks noChangeAspect="1"/>
          </p:cNvPicPr>
          <p:nvPr/>
        </p:nvPicPr>
        <p:blipFill>
          <a:blip r:embed="rId3" cstate="print"/>
          <a:stretch>
            <a:fillRect/>
          </a:stretch>
        </p:blipFill>
        <p:spPr>
          <a:xfrm>
            <a:off x="831850" y="9966761"/>
            <a:ext cx="3175793" cy="1010115"/>
          </a:xfrm>
          <a:prstGeom prst="rect">
            <a:avLst/>
          </a:prstGeom>
        </p:spPr>
      </p:pic>
      <p:sp>
        <p:nvSpPr>
          <p:cNvPr id="5" name="Tittel 1">
            <a:extLst>
              <a:ext uri="{FF2B5EF4-FFF2-40B4-BE49-F238E27FC236}">
                <a16:creationId xmlns="" xmlns:a16="http://schemas.microsoft.com/office/drawing/2014/main" id="{8EBDA85B-3404-4D2C-BC43-BE4AE830DD81}"/>
              </a:ext>
            </a:extLst>
          </p:cNvPr>
          <p:cNvSpPr>
            <a:spLocks noGrp="1"/>
          </p:cNvSpPr>
          <p:nvPr>
            <p:ph type="title"/>
          </p:nvPr>
        </p:nvSpPr>
        <p:spPr>
          <a:xfrm>
            <a:off x="1441450" y="761380"/>
            <a:ext cx="16687800" cy="761747"/>
          </a:xfrm>
        </p:spPr>
        <p:txBody>
          <a:bodyPr/>
          <a:lstStyle/>
          <a:p>
            <a:r>
              <a:rPr lang="nb-NO" dirty="0" err="1">
                <a:solidFill>
                  <a:srgbClr val="00843D"/>
                </a:solidFill>
              </a:rPr>
              <a:t>BEHovet</a:t>
            </a:r>
            <a:r>
              <a:rPr lang="nb-NO" dirty="0">
                <a:solidFill>
                  <a:srgbClr val="00843D"/>
                </a:solidFill>
              </a:rPr>
              <a:t> for </a:t>
            </a:r>
            <a:r>
              <a:rPr lang="nb-NO" dirty="0" err="1">
                <a:solidFill>
                  <a:srgbClr val="00843D"/>
                </a:solidFill>
              </a:rPr>
              <a:t>BIOMAsse</a:t>
            </a:r>
            <a:r>
              <a:rPr lang="nb-NO" dirty="0">
                <a:solidFill>
                  <a:srgbClr val="00843D"/>
                </a:solidFill>
              </a:rPr>
              <a:t> fra Skog</a:t>
            </a:r>
          </a:p>
        </p:txBody>
      </p:sp>
      <p:sp>
        <p:nvSpPr>
          <p:cNvPr id="6" name="Plassholder for tekst 2">
            <a:extLst>
              <a:ext uri="{FF2B5EF4-FFF2-40B4-BE49-F238E27FC236}">
                <a16:creationId xmlns="" xmlns:a16="http://schemas.microsoft.com/office/drawing/2014/main" id="{BBC09F14-D437-494C-A9E9-0C7EFB22AC16}"/>
              </a:ext>
            </a:extLst>
          </p:cNvPr>
          <p:cNvSpPr>
            <a:spLocks noGrp="1"/>
          </p:cNvSpPr>
          <p:nvPr>
            <p:ph type="body" idx="1"/>
          </p:nvPr>
        </p:nvSpPr>
        <p:spPr>
          <a:xfrm>
            <a:off x="1633223" y="1864667"/>
            <a:ext cx="12420600" cy="9787295"/>
          </a:xfrm>
        </p:spPr>
        <p:txBody>
          <a:bodyPr/>
          <a:lstStyle/>
          <a:p>
            <a:r>
              <a:rPr lang="nb-NO" sz="3600" b="1" dirty="0">
                <a:solidFill>
                  <a:schemeClr val="tx1"/>
                </a:solidFill>
              </a:rPr>
              <a:t>FNs klimapanel viser:</a:t>
            </a:r>
          </a:p>
          <a:p>
            <a:endParaRPr lang="nb-NO" sz="3600" dirty="0">
              <a:solidFill>
                <a:schemeClr val="tx1"/>
              </a:solidFill>
            </a:endParaRPr>
          </a:p>
          <a:p>
            <a:r>
              <a:rPr lang="nb-NO" sz="3600" b="1" dirty="0">
                <a:solidFill>
                  <a:srgbClr val="00B050"/>
                </a:solidFill>
              </a:rPr>
              <a:t>Verden vil trenge all den biomasse den kan få for å begrense den globale oppvarmingen til 1,5/2 grader.</a:t>
            </a:r>
          </a:p>
          <a:p>
            <a:endParaRPr lang="nb-NO" sz="3600" b="1" dirty="0">
              <a:solidFill>
                <a:schemeClr val="tx1"/>
              </a:solidFill>
            </a:endParaRPr>
          </a:p>
          <a:p>
            <a:r>
              <a:rPr lang="nb-NO" sz="3600" dirty="0">
                <a:solidFill>
                  <a:schemeClr val="tx1"/>
                </a:solidFill>
              </a:rPr>
              <a:t>Utfordringen er formidabel:</a:t>
            </a:r>
          </a:p>
          <a:p>
            <a:pPr marL="571500" indent="-571500">
              <a:buFont typeface="Arial" panose="020B0604020202020204" pitchFamily="34" charset="0"/>
              <a:buChar char="•"/>
            </a:pPr>
            <a:r>
              <a:rPr lang="nb-NO" sz="3600" dirty="0">
                <a:solidFill>
                  <a:schemeClr val="tx1"/>
                </a:solidFill>
              </a:rPr>
              <a:t>80% av verdens energiforbruk er fossilt.</a:t>
            </a:r>
          </a:p>
          <a:p>
            <a:pPr marL="571500" indent="-571500">
              <a:buFont typeface="Arial" panose="020B0604020202020204" pitchFamily="34" charset="0"/>
              <a:buChar char="•"/>
            </a:pPr>
            <a:r>
              <a:rPr lang="nb-NO" sz="3600" dirty="0">
                <a:solidFill>
                  <a:schemeClr val="tx1"/>
                </a:solidFill>
              </a:rPr>
              <a:t>I tillegg må svart karbon erstattes med grønn karbon i plast, tekstiler </a:t>
            </a:r>
            <a:r>
              <a:rPr lang="nb-NO" sz="3600" dirty="0" err="1">
                <a:solidFill>
                  <a:schemeClr val="tx1"/>
                </a:solidFill>
              </a:rPr>
              <a:t>m.m</a:t>
            </a:r>
            <a:endParaRPr lang="nb-NO" sz="3600" dirty="0">
              <a:solidFill>
                <a:schemeClr val="tx1"/>
              </a:solidFill>
            </a:endParaRPr>
          </a:p>
          <a:p>
            <a:pPr marL="571500" indent="-571500">
              <a:buFont typeface="Arial" panose="020B0604020202020204" pitchFamily="34" charset="0"/>
              <a:buChar char="•"/>
            </a:pPr>
            <a:r>
              <a:rPr lang="nb-NO" sz="3600" dirty="0">
                <a:solidFill>
                  <a:schemeClr val="tx1"/>
                </a:solidFill>
              </a:rPr>
              <a:t>Også i lavutslippssamfunnet må befolkningens behov for papir, plast, klær, mat, bygningsartikler og energi dekkes</a:t>
            </a:r>
          </a:p>
          <a:p>
            <a:pPr marL="571500" indent="-571500">
              <a:buFont typeface="Arial" panose="020B0604020202020204" pitchFamily="34" charset="0"/>
              <a:buChar char="•"/>
            </a:pPr>
            <a:r>
              <a:rPr lang="nb-NO" sz="3600" dirty="0">
                <a:solidFill>
                  <a:schemeClr val="tx1"/>
                </a:solidFill>
              </a:rPr>
              <a:t>Blir dette «adoptert» står Norge overfor en formidabel utfordring.</a:t>
            </a:r>
          </a:p>
          <a:p>
            <a:endParaRPr lang="nb-NO" sz="3600" dirty="0">
              <a:solidFill>
                <a:schemeClr val="tx1"/>
              </a:solidFill>
            </a:endParaRPr>
          </a:p>
          <a:p>
            <a:r>
              <a:rPr lang="nb-NO" sz="3600" b="1" dirty="0">
                <a:solidFill>
                  <a:srgbClr val="00B050"/>
                </a:solidFill>
              </a:rPr>
              <a:t>Samtidig: Verdiskapingsmuligheter i det grønne skiftet</a:t>
            </a:r>
          </a:p>
          <a:p>
            <a:pPr marL="457200" indent="-457200">
              <a:buFont typeface="Arial" panose="020B0604020202020204" pitchFamily="34" charset="0"/>
              <a:buChar char="•"/>
            </a:pPr>
            <a:endParaRPr lang="nb-NO" sz="3200" dirty="0">
              <a:solidFill>
                <a:schemeClr val="tx1"/>
              </a:solidFill>
            </a:endParaRPr>
          </a:p>
          <a:p>
            <a:pPr marL="457200" indent="-457200">
              <a:buFont typeface="Arial" panose="020B0604020202020204" pitchFamily="34" charset="0"/>
              <a:buChar char="•"/>
            </a:pPr>
            <a:endParaRPr lang="nb-NO" sz="3200" dirty="0">
              <a:solidFill>
                <a:schemeClr val="tx1"/>
              </a:solidFill>
            </a:endParaRPr>
          </a:p>
          <a:p>
            <a:pPr marL="457200" indent="-457200">
              <a:buFont typeface="Arial" panose="020B0604020202020204" pitchFamily="34" charset="0"/>
              <a:buChar char="•"/>
            </a:pPr>
            <a:endParaRPr lang="nb-NO" sz="3200" dirty="0">
              <a:solidFill>
                <a:schemeClr val="tx1"/>
              </a:solidFill>
            </a:endParaRPr>
          </a:p>
        </p:txBody>
      </p:sp>
      <p:pic>
        <p:nvPicPr>
          <p:cNvPr id="11" name="Bilde 10">
            <a:extLst>
              <a:ext uri="{FF2B5EF4-FFF2-40B4-BE49-F238E27FC236}">
                <a16:creationId xmlns="" xmlns:a16="http://schemas.microsoft.com/office/drawing/2014/main" id="{E06150FC-63A6-4382-BDF7-57F83DBD6000}"/>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633450" y="2941320"/>
            <a:ext cx="6600836" cy="5605807"/>
          </a:xfrm>
          <a:prstGeom prst="rect">
            <a:avLst/>
          </a:prstGeom>
        </p:spPr>
      </p:pic>
    </p:spTree>
    <p:extLst>
      <p:ext uri="{BB962C8B-B14F-4D97-AF65-F5344CB8AC3E}">
        <p14:creationId xmlns="" xmlns:p14="http://schemas.microsoft.com/office/powerpoint/2010/main" val="1091465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7369"/>
            <a:ext cx="20104100" cy="9585193"/>
          </a:xfrm>
          <a:custGeom>
            <a:avLst/>
            <a:gdLst/>
            <a:ahLst/>
            <a:cxnLst/>
            <a:rect l="l" t="t" r="r" b="b"/>
            <a:pathLst>
              <a:path w="20104100" h="9565005">
                <a:moveTo>
                  <a:pt x="0" y="9564787"/>
                </a:moveTo>
                <a:lnTo>
                  <a:pt x="20104089" y="9564787"/>
                </a:lnTo>
                <a:lnTo>
                  <a:pt x="20104089" y="0"/>
                </a:lnTo>
                <a:lnTo>
                  <a:pt x="0" y="0"/>
                </a:lnTo>
                <a:lnTo>
                  <a:pt x="0" y="9564787"/>
                </a:lnTo>
                <a:close/>
              </a:path>
            </a:pathLst>
          </a:custGeom>
          <a:solidFill>
            <a:schemeClr val="bg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kstSylinder 3">
            <a:extLst>
              <a:ext uri="{FF2B5EF4-FFF2-40B4-BE49-F238E27FC236}">
                <a16:creationId xmlns="" xmlns:a16="http://schemas.microsoft.com/office/drawing/2014/main" id="{474C521F-BEAF-43AE-BFA5-0F94B61F7685}"/>
              </a:ext>
            </a:extLst>
          </p:cNvPr>
          <p:cNvSpPr txBox="1"/>
          <p:nvPr/>
        </p:nvSpPr>
        <p:spPr>
          <a:xfrm>
            <a:off x="551657" y="9845675"/>
            <a:ext cx="3175793" cy="1252289"/>
          </a:xfrm>
          <a:prstGeom prst="rect">
            <a:avLst/>
          </a:prstGeom>
          <a:solidFill>
            <a:srgbClr val="A9D08E"/>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Bilde 12" descr="NSG_logo_negativ.png">
            <a:extLst>
              <a:ext uri="{FF2B5EF4-FFF2-40B4-BE49-F238E27FC236}">
                <a16:creationId xmlns="" xmlns:a16="http://schemas.microsoft.com/office/drawing/2014/main" id="{C835081A-8017-4F9F-81FD-C5A4BD78D571}"/>
              </a:ext>
            </a:extLst>
          </p:cNvPr>
          <p:cNvPicPr>
            <a:picLocks noChangeAspect="1"/>
          </p:cNvPicPr>
          <p:nvPr/>
        </p:nvPicPr>
        <p:blipFill>
          <a:blip r:embed="rId3" cstate="print"/>
          <a:stretch>
            <a:fillRect/>
          </a:stretch>
        </p:blipFill>
        <p:spPr>
          <a:xfrm>
            <a:off x="831850" y="9966761"/>
            <a:ext cx="3175793" cy="1010115"/>
          </a:xfrm>
          <a:prstGeom prst="rect">
            <a:avLst/>
          </a:prstGeom>
        </p:spPr>
      </p:pic>
      <p:sp>
        <p:nvSpPr>
          <p:cNvPr id="5" name="Tittel 1">
            <a:extLst>
              <a:ext uri="{FF2B5EF4-FFF2-40B4-BE49-F238E27FC236}">
                <a16:creationId xmlns="" xmlns:a16="http://schemas.microsoft.com/office/drawing/2014/main" id="{8EBDA85B-3404-4D2C-BC43-BE4AE830DD81}"/>
              </a:ext>
            </a:extLst>
          </p:cNvPr>
          <p:cNvSpPr>
            <a:spLocks noGrp="1"/>
          </p:cNvSpPr>
          <p:nvPr>
            <p:ph type="title"/>
          </p:nvPr>
        </p:nvSpPr>
        <p:spPr>
          <a:xfrm>
            <a:off x="1441450" y="1158876"/>
            <a:ext cx="16687800" cy="761747"/>
          </a:xfrm>
        </p:spPr>
        <p:txBody>
          <a:bodyPr/>
          <a:lstStyle/>
          <a:p>
            <a:r>
              <a:rPr lang="nb-NO" dirty="0">
                <a:solidFill>
                  <a:srgbClr val="00843D"/>
                </a:solidFill>
              </a:rPr>
              <a:t>Den globale oppvarmingen</a:t>
            </a:r>
          </a:p>
        </p:txBody>
      </p:sp>
      <p:sp>
        <p:nvSpPr>
          <p:cNvPr id="6" name="Plassholder for tekst 2">
            <a:extLst>
              <a:ext uri="{FF2B5EF4-FFF2-40B4-BE49-F238E27FC236}">
                <a16:creationId xmlns="" xmlns:a16="http://schemas.microsoft.com/office/drawing/2014/main" id="{BBC09F14-D437-494C-A9E9-0C7EFB22AC16}"/>
              </a:ext>
            </a:extLst>
          </p:cNvPr>
          <p:cNvSpPr>
            <a:spLocks noGrp="1"/>
          </p:cNvSpPr>
          <p:nvPr>
            <p:ph type="body" idx="1"/>
          </p:nvPr>
        </p:nvSpPr>
        <p:spPr>
          <a:xfrm>
            <a:off x="1436392" y="2378075"/>
            <a:ext cx="11816057" cy="6586418"/>
          </a:xfrm>
        </p:spPr>
        <p:txBody>
          <a:bodyPr/>
          <a:lstStyle/>
          <a:p>
            <a:pPr marL="457200" indent="-457200">
              <a:buFont typeface="Arial" panose="020B0604020202020204" pitchFamily="34" charset="0"/>
              <a:buChar char="•"/>
            </a:pPr>
            <a:r>
              <a:rPr lang="nb-NO" sz="3600" dirty="0">
                <a:solidFill>
                  <a:schemeClr val="tx1"/>
                </a:solidFill>
              </a:rPr>
              <a:t>Det er de akkumulerte utslippene av CO2 som er avgjørende for hvor stor den globale oppvarmingen blir. Tilført CO2 blir ikke borte av seg selv.</a:t>
            </a:r>
          </a:p>
          <a:p>
            <a:endParaRPr lang="nb-NO" sz="3600" dirty="0">
              <a:solidFill>
                <a:schemeClr val="tx1"/>
              </a:solidFill>
            </a:endParaRPr>
          </a:p>
          <a:p>
            <a:pPr marL="457200" indent="-457200">
              <a:buFont typeface="Arial" panose="020B0604020202020204" pitchFamily="34" charset="0"/>
              <a:buChar char="•"/>
            </a:pPr>
            <a:r>
              <a:rPr lang="nb-NO" sz="3600" dirty="0">
                <a:solidFill>
                  <a:schemeClr val="tx1"/>
                </a:solidFill>
              </a:rPr>
              <a:t>2/3 av karbonbudsjettet er brukt opp dersom den globale oppvarmingen skal begrenses til 2 grader. Skal en nå et 1,5 </a:t>
            </a:r>
            <a:r>
              <a:rPr lang="nb-NO" sz="3600" dirty="0" err="1">
                <a:solidFill>
                  <a:schemeClr val="tx1"/>
                </a:solidFill>
              </a:rPr>
              <a:t>gradersmål</a:t>
            </a:r>
            <a:r>
              <a:rPr lang="nb-NO" sz="3600" dirty="0">
                <a:solidFill>
                  <a:schemeClr val="tx1"/>
                </a:solidFill>
              </a:rPr>
              <a:t> er det knapt noe igjen.</a:t>
            </a:r>
          </a:p>
          <a:p>
            <a:pPr marL="457200" indent="-457200">
              <a:buFont typeface="Arial" panose="020B0604020202020204" pitchFamily="34" charset="0"/>
              <a:buChar char="•"/>
            </a:pPr>
            <a:endParaRPr lang="nb-NO" sz="3600" dirty="0">
              <a:solidFill>
                <a:schemeClr val="tx1"/>
              </a:solidFill>
            </a:endParaRPr>
          </a:p>
          <a:p>
            <a:pPr marL="457200" indent="-457200">
              <a:buFont typeface="Arial" panose="020B0604020202020204" pitchFamily="34" charset="0"/>
              <a:buChar char="•"/>
            </a:pPr>
            <a:r>
              <a:rPr lang="nb-NO" sz="3600" dirty="0">
                <a:solidFill>
                  <a:schemeClr val="tx1"/>
                </a:solidFill>
              </a:rPr>
              <a:t>I tillegg til de akkumulerte utslippene av CO2, påvirker en rekke andre klimagasser og fysiske forhold klimaet på kortere sikt. </a:t>
            </a:r>
            <a:endParaRPr lang="nb-NO" sz="3200" dirty="0">
              <a:solidFill>
                <a:schemeClr val="tx1"/>
              </a:solidFill>
            </a:endParaRPr>
          </a:p>
          <a:p>
            <a:pPr marL="457200" indent="-457200">
              <a:buFont typeface="Arial" panose="020B0604020202020204" pitchFamily="34" charset="0"/>
              <a:buChar char="•"/>
            </a:pPr>
            <a:endParaRPr lang="nb-NO" sz="3200" dirty="0">
              <a:solidFill>
                <a:schemeClr val="tx1"/>
              </a:solidFill>
            </a:endParaRPr>
          </a:p>
        </p:txBody>
      </p:sp>
      <p:pic>
        <p:nvPicPr>
          <p:cNvPr id="11" name="Bilde 10">
            <a:extLst>
              <a:ext uri="{FF2B5EF4-FFF2-40B4-BE49-F238E27FC236}">
                <a16:creationId xmlns="" xmlns:a16="http://schemas.microsoft.com/office/drawing/2014/main" id="{E06150FC-63A6-4382-BDF7-57F83DBD6000}"/>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100050" y="2851771"/>
            <a:ext cx="6858000" cy="6003304"/>
          </a:xfrm>
          <a:prstGeom prst="rect">
            <a:avLst/>
          </a:prstGeom>
        </p:spPr>
      </p:pic>
    </p:spTree>
    <p:extLst>
      <p:ext uri="{BB962C8B-B14F-4D97-AF65-F5344CB8AC3E}">
        <p14:creationId xmlns="" xmlns:p14="http://schemas.microsoft.com/office/powerpoint/2010/main" val="323412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509" y="-100929"/>
            <a:ext cx="20104100" cy="9585193"/>
          </a:xfrm>
          <a:custGeom>
            <a:avLst/>
            <a:gdLst/>
            <a:ahLst/>
            <a:cxnLst/>
            <a:rect l="l" t="t" r="r" b="b"/>
            <a:pathLst>
              <a:path w="20104100" h="9565005">
                <a:moveTo>
                  <a:pt x="0" y="9564787"/>
                </a:moveTo>
                <a:lnTo>
                  <a:pt x="20104089" y="9564787"/>
                </a:lnTo>
                <a:lnTo>
                  <a:pt x="20104089" y="0"/>
                </a:lnTo>
                <a:lnTo>
                  <a:pt x="0" y="0"/>
                </a:lnTo>
                <a:lnTo>
                  <a:pt x="0" y="9564787"/>
                </a:lnTo>
                <a:close/>
              </a:path>
            </a:pathLst>
          </a:custGeom>
          <a:solidFill>
            <a:schemeClr val="bg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kstSylinder 3">
            <a:extLst>
              <a:ext uri="{FF2B5EF4-FFF2-40B4-BE49-F238E27FC236}">
                <a16:creationId xmlns="" xmlns:a16="http://schemas.microsoft.com/office/drawing/2014/main" id="{474C521F-BEAF-43AE-BFA5-0F94B61F7685}"/>
              </a:ext>
            </a:extLst>
          </p:cNvPr>
          <p:cNvSpPr txBox="1"/>
          <p:nvPr/>
        </p:nvSpPr>
        <p:spPr>
          <a:xfrm>
            <a:off x="551657" y="9845675"/>
            <a:ext cx="3175793" cy="1252289"/>
          </a:xfrm>
          <a:prstGeom prst="rect">
            <a:avLst/>
          </a:prstGeom>
          <a:solidFill>
            <a:srgbClr val="A9D08E"/>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Bilde 12" descr="NSG_logo_negativ.png">
            <a:extLst>
              <a:ext uri="{FF2B5EF4-FFF2-40B4-BE49-F238E27FC236}">
                <a16:creationId xmlns="" xmlns:a16="http://schemas.microsoft.com/office/drawing/2014/main" id="{C835081A-8017-4F9F-81FD-C5A4BD78D571}"/>
              </a:ext>
            </a:extLst>
          </p:cNvPr>
          <p:cNvPicPr>
            <a:picLocks noChangeAspect="1"/>
          </p:cNvPicPr>
          <p:nvPr/>
        </p:nvPicPr>
        <p:blipFill>
          <a:blip r:embed="rId3" cstate="print"/>
          <a:stretch>
            <a:fillRect/>
          </a:stretch>
        </p:blipFill>
        <p:spPr>
          <a:xfrm>
            <a:off x="831850" y="9966761"/>
            <a:ext cx="3175793" cy="1010115"/>
          </a:xfrm>
          <a:prstGeom prst="rect">
            <a:avLst/>
          </a:prstGeom>
        </p:spPr>
      </p:pic>
      <p:sp>
        <p:nvSpPr>
          <p:cNvPr id="5" name="Tittel 1">
            <a:extLst>
              <a:ext uri="{FF2B5EF4-FFF2-40B4-BE49-F238E27FC236}">
                <a16:creationId xmlns="" xmlns:a16="http://schemas.microsoft.com/office/drawing/2014/main" id="{8EBDA85B-3404-4D2C-BC43-BE4AE830DD81}"/>
              </a:ext>
            </a:extLst>
          </p:cNvPr>
          <p:cNvSpPr>
            <a:spLocks noGrp="1"/>
          </p:cNvSpPr>
          <p:nvPr>
            <p:ph type="title"/>
          </p:nvPr>
        </p:nvSpPr>
        <p:spPr>
          <a:xfrm>
            <a:off x="1441450" y="1158876"/>
            <a:ext cx="16687800" cy="761747"/>
          </a:xfrm>
        </p:spPr>
        <p:txBody>
          <a:bodyPr/>
          <a:lstStyle/>
          <a:p>
            <a:r>
              <a:rPr lang="nb-NO" dirty="0">
                <a:solidFill>
                  <a:srgbClr val="00843D"/>
                </a:solidFill>
              </a:rPr>
              <a:t>Behovet for reduksjon av CO2-utslippene</a:t>
            </a:r>
          </a:p>
        </p:txBody>
      </p:sp>
      <p:sp>
        <p:nvSpPr>
          <p:cNvPr id="6" name="Plassholder for tekst 2">
            <a:extLst>
              <a:ext uri="{FF2B5EF4-FFF2-40B4-BE49-F238E27FC236}">
                <a16:creationId xmlns="" xmlns:a16="http://schemas.microsoft.com/office/drawing/2014/main" id="{BBC09F14-D437-494C-A9E9-0C7EFB22AC16}"/>
              </a:ext>
            </a:extLst>
          </p:cNvPr>
          <p:cNvSpPr>
            <a:spLocks noGrp="1"/>
          </p:cNvSpPr>
          <p:nvPr>
            <p:ph type="body" idx="1"/>
          </p:nvPr>
        </p:nvSpPr>
        <p:spPr>
          <a:xfrm>
            <a:off x="1436392" y="2378075"/>
            <a:ext cx="10825457" cy="8679299"/>
          </a:xfrm>
        </p:spPr>
        <p:txBody>
          <a:bodyPr/>
          <a:lstStyle/>
          <a:p>
            <a:r>
              <a:rPr lang="nb-NO" sz="3600" dirty="0">
                <a:solidFill>
                  <a:schemeClr val="tx1"/>
                </a:solidFill>
              </a:rPr>
              <a:t>2-grader:</a:t>
            </a:r>
          </a:p>
          <a:p>
            <a:pPr marL="457200" indent="-457200">
              <a:buFont typeface="Arial" panose="020B0604020202020204" pitchFamily="34" charset="0"/>
              <a:buChar char="•"/>
            </a:pPr>
            <a:r>
              <a:rPr lang="nb-NO" sz="3600" dirty="0">
                <a:solidFill>
                  <a:schemeClr val="tx1"/>
                </a:solidFill>
              </a:rPr>
              <a:t>40-70 % i 2050</a:t>
            </a:r>
          </a:p>
          <a:p>
            <a:pPr marL="457200" indent="-457200">
              <a:buFont typeface="Arial" panose="020B0604020202020204" pitchFamily="34" charset="0"/>
              <a:buChar char="•"/>
            </a:pPr>
            <a:r>
              <a:rPr lang="nb-NO" sz="3600" dirty="0">
                <a:solidFill>
                  <a:schemeClr val="tx1"/>
                </a:solidFill>
              </a:rPr>
              <a:t>Netto null i 2075</a:t>
            </a:r>
          </a:p>
          <a:p>
            <a:pPr marL="457200" indent="-457200">
              <a:buFont typeface="Arial" panose="020B0604020202020204" pitchFamily="34" charset="0"/>
              <a:buChar char="•"/>
            </a:pPr>
            <a:endParaRPr lang="nb-NO" sz="3600" dirty="0">
              <a:solidFill>
                <a:schemeClr val="tx1"/>
              </a:solidFill>
            </a:endParaRPr>
          </a:p>
          <a:p>
            <a:r>
              <a:rPr lang="nb-NO" sz="3600" dirty="0">
                <a:solidFill>
                  <a:schemeClr val="tx1"/>
                </a:solidFill>
              </a:rPr>
              <a:t>1,5 grad:</a:t>
            </a:r>
          </a:p>
          <a:p>
            <a:pPr marL="457200" indent="-457200">
              <a:buFont typeface="Arial" panose="020B0604020202020204" pitchFamily="34" charset="0"/>
              <a:buChar char="•"/>
            </a:pPr>
            <a:r>
              <a:rPr lang="nb-NO" sz="3600" dirty="0">
                <a:solidFill>
                  <a:schemeClr val="tx1"/>
                </a:solidFill>
              </a:rPr>
              <a:t>45 % i 2030</a:t>
            </a:r>
          </a:p>
          <a:p>
            <a:pPr marL="457200" indent="-457200">
              <a:buFont typeface="Arial" panose="020B0604020202020204" pitchFamily="34" charset="0"/>
              <a:buChar char="•"/>
            </a:pPr>
            <a:r>
              <a:rPr lang="nb-NO" sz="3600" dirty="0">
                <a:solidFill>
                  <a:schemeClr val="tx1"/>
                </a:solidFill>
              </a:rPr>
              <a:t>Netto null i 2050</a:t>
            </a:r>
          </a:p>
          <a:p>
            <a:pPr marL="457200" indent="-457200">
              <a:buFont typeface="Arial" panose="020B0604020202020204" pitchFamily="34" charset="0"/>
              <a:buChar char="•"/>
            </a:pPr>
            <a:endParaRPr lang="nb-NO" sz="3600" dirty="0">
              <a:solidFill>
                <a:schemeClr val="tx1"/>
              </a:solidFill>
            </a:endParaRPr>
          </a:p>
          <a:p>
            <a:r>
              <a:rPr lang="nb-NO" sz="3600" dirty="0">
                <a:solidFill>
                  <a:schemeClr val="tx1"/>
                </a:solidFill>
              </a:rPr>
              <a:t>Både 1,5- og 2-gradersmålet forutsetter:</a:t>
            </a:r>
          </a:p>
          <a:p>
            <a:pPr marL="457200" indent="-457200">
              <a:buFont typeface="Arial" panose="020B0604020202020204" pitchFamily="34" charset="0"/>
              <a:buChar char="•"/>
            </a:pPr>
            <a:r>
              <a:rPr lang="nb-NO" sz="3600" dirty="0">
                <a:solidFill>
                  <a:schemeClr val="tx1"/>
                </a:solidFill>
              </a:rPr>
              <a:t>En dramatisk reduksjon i klimagassutslippene</a:t>
            </a:r>
          </a:p>
          <a:p>
            <a:pPr marL="457200" indent="-457200">
              <a:buFont typeface="Arial" panose="020B0604020202020204" pitchFamily="34" charset="0"/>
              <a:buChar char="•"/>
            </a:pPr>
            <a:r>
              <a:rPr lang="nb-NO" sz="3600" dirty="0">
                <a:solidFill>
                  <a:schemeClr val="tx1"/>
                </a:solidFill>
              </a:rPr>
              <a:t>Omfattende bruk av karbonnegative løsninger</a:t>
            </a:r>
          </a:p>
          <a:p>
            <a:pPr marL="457200" indent="-457200">
              <a:buFont typeface="Arial" panose="020B0604020202020204" pitchFamily="34" charset="0"/>
              <a:buChar char="•"/>
            </a:pPr>
            <a:endParaRPr lang="nb-NO" sz="3600" dirty="0">
              <a:solidFill>
                <a:schemeClr val="tx1"/>
              </a:solidFill>
            </a:endParaRPr>
          </a:p>
          <a:p>
            <a:endParaRPr lang="nb-NO" sz="3600" dirty="0">
              <a:solidFill>
                <a:schemeClr val="tx1"/>
              </a:solidFill>
            </a:endParaRPr>
          </a:p>
          <a:p>
            <a:pPr marL="457200" indent="-457200">
              <a:buFont typeface="Arial" panose="020B0604020202020204" pitchFamily="34" charset="0"/>
              <a:buChar char="•"/>
            </a:pPr>
            <a:endParaRPr lang="nb-NO" sz="3200" dirty="0">
              <a:solidFill>
                <a:schemeClr val="tx1"/>
              </a:solidFill>
            </a:endParaRPr>
          </a:p>
          <a:p>
            <a:pPr marL="457200" indent="-457200">
              <a:buFont typeface="Arial" panose="020B0604020202020204" pitchFamily="34" charset="0"/>
              <a:buChar char="•"/>
            </a:pPr>
            <a:endParaRPr lang="nb-NO" sz="3200" dirty="0">
              <a:solidFill>
                <a:schemeClr val="tx1"/>
              </a:solidFill>
            </a:endParaRPr>
          </a:p>
          <a:p>
            <a:pPr marL="457200" indent="-457200">
              <a:buFont typeface="Arial" panose="020B0604020202020204" pitchFamily="34" charset="0"/>
              <a:buChar char="•"/>
            </a:pPr>
            <a:endParaRPr lang="nb-NO" sz="3200" dirty="0">
              <a:solidFill>
                <a:schemeClr val="tx1"/>
              </a:solidFill>
            </a:endParaRPr>
          </a:p>
        </p:txBody>
      </p:sp>
      <p:pic>
        <p:nvPicPr>
          <p:cNvPr id="7" name="Bilde 6">
            <a:extLst>
              <a:ext uri="{FF2B5EF4-FFF2-40B4-BE49-F238E27FC236}">
                <a16:creationId xmlns="" xmlns:a16="http://schemas.microsoft.com/office/drawing/2014/main" id="{48373962-C6BE-4010-B7E5-7BEBB7CF793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860228" y="7442777"/>
            <a:ext cx="1111362" cy="3029041"/>
          </a:xfrm>
          <a:prstGeom prst="rect">
            <a:avLst/>
          </a:prstGeom>
        </p:spPr>
      </p:pic>
      <p:pic>
        <p:nvPicPr>
          <p:cNvPr id="9" name="Bilde 8">
            <a:extLst>
              <a:ext uri="{FF2B5EF4-FFF2-40B4-BE49-F238E27FC236}">
                <a16:creationId xmlns="" xmlns:a16="http://schemas.microsoft.com/office/drawing/2014/main" id="{07318658-681B-45A7-A934-DC89EF98E82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556346" y="7363892"/>
            <a:ext cx="1111362" cy="3029041"/>
          </a:xfrm>
          <a:prstGeom prst="rect">
            <a:avLst/>
          </a:prstGeom>
        </p:spPr>
      </p:pic>
      <p:pic>
        <p:nvPicPr>
          <p:cNvPr id="10" name="Bilde 9">
            <a:extLst>
              <a:ext uri="{FF2B5EF4-FFF2-40B4-BE49-F238E27FC236}">
                <a16:creationId xmlns="" xmlns:a16="http://schemas.microsoft.com/office/drawing/2014/main" id="{3C5F2731-2122-4ACE-A2D1-EB905CAC835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249387" y="7919594"/>
            <a:ext cx="1111362" cy="3029041"/>
          </a:xfrm>
          <a:prstGeom prst="rect">
            <a:avLst/>
          </a:prstGeom>
        </p:spPr>
      </p:pic>
      <p:pic>
        <p:nvPicPr>
          <p:cNvPr id="8" name="Bilde 7">
            <a:extLst>
              <a:ext uri="{FF2B5EF4-FFF2-40B4-BE49-F238E27FC236}">
                <a16:creationId xmlns="" xmlns:a16="http://schemas.microsoft.com/office/drawing/2014/main" id="{62841273-4467-48E6-B38E-633ECD703A6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672476" y="7462712"/>
            <a:ext cx="1302186" cy="3549136"/>
          </a:xfrm>
          <a:prstGeom prst="rect">
            <a:avLst/>
          </a:prstGeom>
        </p:spPr>
      </p:pic>
    </p:spTree>
    <p:extLst>
      <p:ext uri="{BB962C8B-B14F-4D97-AF65-F5344CB8AC3E}">
        <p14:creationId xmlns="" xmlns:p14="http://schemas.microsoft.com/office/powerpoint/2010/main" val="452145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0104100" cy="9585193"/>
          </a:xfrm>
          <a:custGeom>
            <a:avLst/>
            <a:gdLst/>
            <a:ahLst/>
            <a:cxnLst/>
            <a:rect l="l" t="t" r="r" b="b"/>
            <a:pathLst>
              <a:path w="20104100" h="9565005">
                <a:moveTo>
                  <a:pt x="0" y="9564787"/>
                </a:moveTo>
                <a:lnTo>
                  <a:pt x="20104089" y="9564787"/>
                </a:lnTo>
                <a:lnTo>
                  <a:pt x="20104089" y="0"/>
                </a:lnTo>
                <a:lnTo>
                  <a:pt x="0" y="0"/>
                </a:lnTo>
                <a:lnTo>
                  <a:pt x="0" y="9564787"/>
                </a:lnTo>
                <a:close/>
              </a:path>
            </a:pathLst>
          </a:custGeom>
          <a:solidFill>
            <a:schemeClr val="bg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kstSylinder 3">
            <a:extLst>
              <a:ext uri="{FF2B5EF4-FFF2-40B4-BE49-F238E27FC236}">
                <a16:creationId xmlns="" xmlns:a16="http://schemas.microsoft.com/office/drawing/2014/main" id="{474C521F-BEAF-43AE-BFA5-0F94B61F7685}"/>
              </a:ext>
            </a:extLst>
          </p:cNvPr>
          <p:cNvSpPr txBox="1"/>
          <p:nvPr/>
        </p:nvSpPr>
        <p:spPr>
          <a:xfrm>
            <a:off x="551657" y="9845675"/>
            <a:ext cx="3175793" cy="1252289"/>
          </a:xfrm>
          <a:prstGeom prst="rect">
            <a:avLst/>
          </a:prstGeom>
          <a:solidFill>
            <a:srgbClr val="A9D08E"/>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Bilde 12" descr="NSG_logo_negativ.png">
            <a:extLst>
              <a:ext uri="{FF2B5EF4-FFF2-40B4-BE49-F238E27FC236}">
                <a16:creationId xmlns="" xmlns:a16="http://schemas.microsoft.com/office/drawing/2014/main" id="{C835081A-8017-4F9F-81FD-C5A4BD78D571}"/>
              </a:ext>
            </a:extLst>
          </p:cNvPr>
          <p:cNvPicPr>
            <a:picLocks noChangeAspect="1"/>
          </p:cNvPicPr>
          <p:nvPr/>
        </p:nvPicPr>
        <p:blipFill>
          <a:blip r:embed="rId3" cstate="print"/>
          <a:stretch>
            <a:fillRect/>
          </a:stretch>
        </p:blipFill>
        <p:spPr>
          <a:xfrm>
            <a:off x="831850" y="9966761"/>
            <a:ext cx="3175793" cy="1010115"/>
          </a:xfrm>
          <a:prstGeom prst="rect">
            <a:avLst/>
          </a:prstGeom>
        </p:spPr>
      </p:pic>
      <p:sp>
        <p:nvSpPr>
          <p:cNvPr id="5" name="Tittel 1">
            <a:extLst>
              <a:ext uri="{FF2B5EF4-FFF2-40B4-BE49-F238E27FC236}">
                <a16:creationId xmlns="" xmlns:a16="http://schemas.microsoft.com/office/drawing/2014/main" id="{8EBDA85B-3404-4D2C-BC43-BE4AE830DD81}"/>
              </a:ext>
            </a:extLst>
          </p:cNvPr>
          <p:cNvSpPr>
            <a:spLocks noGrp="1"/>
          </p:cNvSpPr>
          <p:nvPr>
            <p:ph type="title"/>
          </p:nvPr>
        </p:nvSpPr>
        <p:spPr>
          <a:xfrm>
            <a:off x="1441450" y="1158876"/>
            <a:ext cx="16687800" cy="677108"/>
          </a:xfrm>
        </p:spPr>
        <p:txBody>
          <a:bodyPr/>
          <a:lstStyle/>
          <a:p>
            <a:r>
              <a:rPr lang="nb-NO" sz="4400" dirty="0">
                <a:solidFill>
                  <a:srgbClr val="00843D"/>
                </a:solidFill>
              </a:rPr>
              <a:t>Skogens potensiale i klimasammenheng</a:t>
            </a:r>
          </a:p>
        </p:txBody>
      </p:sp>
      <p:sp>
        <p:nvSpPr>
          <p:cNvPr id="6" name="Plassholder for tekst 2">
            <a:extLst>
              <a:ext uri="{FF2B5EF4-FFF2-40B4-BE49-F238E27FC236}">
                <a16:creationId xmlns="" xmlns:a16="http://schemas.microsoft.com/office/drawing/2014/main" id="{BBC09F14-D437-494C-A9E9-0C7EFB22AC16}"/>
              </a:ext>
            </a:extLst>
          </p:cNvPr>
          <p:cNvSpPr>
            <a:spLocks noGrp="1"/>
          </p:cNvSpPr>
          <p:nvPr>
            <p:ph type="body" idx="1"/>
          </p:nvPr>
        </p:nvSpPr>
        <p:spPr>
          <a:xfrm>
            <a:off x="1436392" y="2378075"/>
            <a:ext cx="11206457" cy="7879080"/>
          </a:xfrm>
        </p:spPr>
        <p:txBody>
          <a:bodyPr/>
          <a:lstStyle/>
          <a:p>
            <a:r>
              <a:rPr lang="nb-NO" sz="3200" dirty="0">
                <a:solidFill>
                  <a:schemeClr val="tx1"/>
                </a:solidFill>
              </a:rPr>
              <a:t>Ved å bruke skogen kan vi</a:t>
            </a:r>
          </a:p>
          <a:p>
            <a:endParaRPr lang="nb-NO" sz="3200" dirty="0">
              <a:solidFill>
                <a:schemeClr val="tx1"/>
              </a:solidFill>
            </a:endParaRPr>
          </a:p>
          <a:p>
            <a:pPr marL="457200" indent="-457200">
              <a:buFont typeface="Arial" panose="020B0604020202020204" pitchFamily="34" charset="0"/>
              <a:buChar char="•"/>
            </a:pPr>
            <a:r>
              <a:rPr lang="nb-NO" sz="3200" dirty="0">
                <a:solidFill>
                  <a:schemeClr val="tx1"/>
                </a:solidFill>
              </a:rPr>
              <a:t>Redusere fossile klimagassutslipp (substitusjon) – økt bruk av tre, biodrivstoff, bioplast, biokraft/varme </a:t>
            </a:r>
            <a:r>
              <a:rPr lang="nb-NO" sz="3200" dirty="0" err="1">
                <a:solidFill>
                  <a:schemeClr val="tx1"/>
                </a:solidFill>
              </a:rPr>
              <a:t>osv</a:t>
            </a:r>
            <a:r>
              <a:rPr lang="nb-NO" sz="3200" dirty="0">
                <a:solidFill>
                  <a:schemeClr val="tx1"/>
                </a:solidFill>
              </a:rPr>
              <a:t>, osv. Alt som kan produseres av olje kan også produseres av trevirke. Dette bidrar til å løse hovedutfordringen.</a:t>
            </a:r>
          </a:p>
          <a:p>
            <a:endParaRPr lang="nb-NO" sz="3200" dirty="0">
              <a:solidFill>
                <a:schemeClr val="tx1"/>
              </a:solidFill>
            </a:endParaRPr>
          </a:p>
          <a:p>
            <a:pPr marL="457200" indent="-457200">
              <a:buFont typeface="Arial" panose="020B0604020202020204" pitchFamily="34" charset="0"/>
              <a:buChar char="•"/>
            </a:pPr>
            <a:r>
              <a:rPr lang="nb-NO" sz="3200" dirty="0">
                <a:solidFill>
                  <a:schemeClr val="tx1"/>
                </a:solidFill>
              </a:rPr>
              <a:t>Øke bindingen av klimagassen CO</a:t>
            </a:r>
            <a:r>
              <a:rPr lang="nb-NO" sz="3200" baseline="-25000" dirty="0">
                <a:solidFill>
                  <a:schemeClr val="tx1"/>
                </a:solidFill>
              </a:rPr>
              <a:t>2</a:t>
            </a:r>
            <a:r>
              <a:rPr lang="nb-NO" sz="3200" dirty="0">
                <a:solidFill>
                  <a:schemeClr val="tx1"/>
                </a:solidFill>
              </a:rPr>
              <a:t> (skogproduksjon) ved å bygge opp et større, og stabilt karbonlager i skog fram mot 2100</a:t>
            </a:r>
          </a:p>
          <a:p>
            <a:endParaRPr lang="nb-NO" sz="3200" dirty="0">
              <a:solidFill>
                <a:schemeClr val="tx1"/>
              </a:solidFill>
            </a:endParaRPr>
          </a:p>
          <a:p>
            <a:pPr marL="457200" indent="-457200">
              <a:buFont typeface="Arial" panose="020B0604020202020204" pitchFamily="34" charset="0"/>
              <a:buChar char="•"/>
            </a:pPr>
            <a:r>
              <a:rPr lang="nb-NO" sz="3200" dirty="0">
                <a:solidFill>
                  <a:schemeClr val="tx1"/>
                </a:solidFill>
              </a:rPr>
              <a:t>Redusere den totale mengden CO</a:t>
            </a:r>
            <a:r>
              <a:rPr lang="nb-NO" sz="3200" baseline="-25000" dirty="0">
                <a:solidFill>
                  <a:schemeClr val="tx1"/>
                </a:solidFill>
              </a:rPr>
              <a:t>2</a:t>
            </a:r>
            <a:r>
              <a:rPr lang="nb-NO" sz="3200" dirty="0">
                <a:solidFill>
                  <a:schemeClr val="tx1"/>
                </a:solidFill>
              </a:rPr>
              <a:t> i atmosfæren gjennom karbonnegative tiltak (</a:t>
            </a:r>
            <a:r>
              <a:rPr lang="nb-NO" sz="3200" dirty="0" err="1">
                <a:solidFill>
                  <a:schemeClr val="tx1"/>
                </a:solidFill>
              </a:rPr>
              <a:t>BioCCS</a:t>
            </a:r>
            <a:r>
              <a:rPr lang="nb-NO" sz="3200" dirty="0">
                <a:solidFill>
                  <a:schemeClr val="tx1"/>
                </a:solidFill>
              </a:rPr>
              <a:t>, skogplanting og biokull i jord)</a:t>
            </a:r>
          </a:p>
          <a:p>
            <a:pPr marL="457200" indent="-457200">
              <a:buFont typeface="Arial" panose="020B0604020202020204" pitchFamily="34" charset="0"/>
              <a:buChar char="•"/>
            </a:pPr>
            <a:r>
              <a:rPr lang="nb-NO" sz="3200" dirty="0">
                <a:solidFill>
                  <a:schemeClr val="tx1"/>
                </a:solidFill>
              </a:rPr>
              <a:t>LULUCF – 16 </a:t>
            </a:r>
            <a:r>
              <a:rPr lang="nb-NO" sz="3200" dirty="0" err="1">
                <a:solidFill>
                  <a:schemeClr val="tx1"/>
                </a:solidFill>
              </a:rPr>
              <a:t>mill</a:t>
            </a:r>
            <a:r>
              <a:rPr lang="nb-NO" sz="3200" dirty="0">
                <a:solidFill>
                  <a:schemeClr val="tx1"/>
                </a:solidFill>
              </a:rPr>
              <a:t> m3 karbonnøytralt</a:t>
            </a:r>
          </a:p>
          <a:p>
            <a:pPr marL="457200" indent="-457200">
              <a:buFont typeface="Arial" panose="020B0604020202020204" pitchFamily="34" charset="0"/>
              <a:buChar char="•"/>
            </a:pPr>
            <a:endParaRPr lang="nb-NO" sz="3200" dirty="0">
              <a:solidFill>
                <a:schemeClr val="tx1"/>
              </a:solidFill>
            </a:endParaRPr>
          </a:p>
        </p:txBody>
      </p:sp>
      <p:pic>
        <p:nvPicPr>
          <p:cNvPr id="7" name="Bilde 6">
            <a:extLst>
              <a:ext uri="{FF2B5EF4-FFF2-40B4-BE49-F238E27FC236}">
                <a16:creationId xmlns="" xmlns:a16="http://schemas.microsoft.com/office/drawing/2014/main" id="{696CE476-CAE1-4F0E-8D9B-4678F2D7CCBA}"/>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363768" y="1700275"/>
            <a:ext cx="3938139" cy="8571606"/>
          </a:xfrm>
          <a:prstGeom prst="rect">
            <a:avLst/>
          </a:prstGeom>
        </p:spPr>
      </p:pic>
    </p:spTree>
    <p:extLst>
      <p:ext uri="{BB962C8B-B14F-4D97-AF65-F5344CB8AC3E}">
        <p14:creationId xmlns="" xmlns:p14="http://schemas.microsoft.com/office/powerpoint/2010/main" val="107542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954DF18F-B540-4613-AAB2-1EF6045AE8C5}"/>
              </a:ext>
            </a:extLst>
          </p:cNvPr>
          <p:cNvSpPr>
            <a:spLocks noGrp="1"/>
          </p:cNvSpPr>
          <p:nvPr>
            <p:ph type="title"/>
          </p:nvPr>
        </p:nvSpPr>
        <p:spPr>
          <a:xfrm>
            <a:off x="2146661" y="2055882"/>
            <a:ext cx="15810777" cy="1523494"/>
          </a:xfrm>
        </p:spPr>
        <p:txBody>
          <a:bodyPr/>
          <a:lstStyle/>
          <a:p>
            <a:r>
              <a:rPr lang="nb-NO" dirty="0"/>
              <a:t>Vern – bruk – karbonbinding</a:t>
            </a:r>
            <a:br>
              <a:rPr lang="nb-NO" dirty="0"/>
            </a:br>
            <a:r>
              <a:rPr lang="nb-NO" dirty="0"/>
              <a:t>Hva er viktigst?</a:t>
            </a:r>
          </a:p>
        </p:txBody>
      </p:sp>
      <p:sp>
        <p:nvSpPr>
          <p:cNvPr id="3" name="Plassholder for tekst 2">
            <a:extLst>
              <a:ext uri="{FF2B5EF4-FFF2-40B4-BE49-F238E27FC236}">
                <a16:creationId xmlns="" xmlns:a16="http://schemas.microsoft.com/office/drawing/2014/main" id="{A4D3807A-F7A6-42ED-9EB1-EF38D255F2DE}"/>
              </a:ext>
            </a:extLst>
          </p:cNvPr>
          <p:cNvSpPr>
            <a:spLocks noGrp="1"/>
          </p:cNvSpPr>
          <p:nvPr>
            <p:ph type="body" idx="1"/>
          </p:nvPr>
        </p:nvSpPr>
        <p:spPr>
          <a:xfrm>
            <a:off x="2146661" y="3555074"/>
            <a:ext cx="15810777" cy="3077766"/>
          </a:xfrm>
        </p:spPr>
        <p:txBody>
          <a:bodyPr/>
          <a:lstStyle/>
          <a:p>
            <a:r>
              <a:rPr lang="nb-NO" dirty="0"/>
              <a:t>En rekke saker viser motsetningene;</a:t>
            </a:r>
          </a:p>
          <a:p>
            <a:r>
              <a:rPr lang="nb-NO" dirty="0"/>
              <a:t>	- 10% vern, hvor? </a:t>
            </a:r>
            <a:r>
              <a:rPr lang="nb-NO" dirty="0" err="1"/>
              <a:t>Granavolden</a:t>
            </a:r>
            <a:endParaRPr lang="nb-NO" dirty="0"/>
          </a:p>
          <a:p>
            <a:r>
              <a:rPr lang="nb-NO" dirty="0"/>
              <a:t>	- Skogbrukets egne tiltak, MIS, kantsoner </a:t>
            </a:r>
            <a:r>
              <a:rPr lang="nb-NO" dirty="0" err="1"/>
              <a:t>etc</a:t>
            </a:r>
            <a:r>
              <a:rPr lang="nb-NO" dirty="0"/>
              <a:t> i tillegg</a:t>
            </a:r>
          </a:p>
          <a:p>
            <a:r>
              <a:rPr lang="nb-NO" dirty="0"/>
              <a:t>	- Biokull, hvorfor bruke ikke mulighetene?</a:t>
            </a:r>
          </a:p>
          <a:p>
            <a:r>
              <a:rPr lang="nb-NO" dirty="0"/>
              <a:t>	- Fredning all myr, fornuftig klimapolitikk?</a:t>
            </a:r>
          </a:p>
        </p:txBody>
      </p:sp>
    </p:spTree>
    <p:extLst>
      <p:ext uri="{BB962C8B-B14F-4D97-AF65-F5344CB8AC3E}">
        <p14:creationId xmlns="" xmlns:p14="http://schemas.microsoft.com/office/powerpoint/2010/main" val="192461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D08E"/>
        </a:solidFill>
        <a:effectLst/>
      </p:bgPr>
    </p:bg>
    <p:spTree>
      <p:nvGrpSpPr>
        <p:cNvPr id="1" name=""/>
        <p:cNvGrpSpPr/>
        <p:nvPr/>
      </p:nvGrpSpPr>
      <p:grpSpPr>
        <a:xfrm>
          <a:off x="0" y="0"/>
          <a:ext cx="0" cy="0"/>
          <a:chOff x="0" y="0"/>
          <a:chExt cx="0" cy="0"/>
        </a:xfrm>
      </p:grpSpPr>
      <p:sp>
        <p:nvSpPr>
          <p:cNvPr id="2" name="object 2"/>
          <p:cNvSpPr/>
          <p:nvPr/>
        </p:nvSpPr>
        <p:spPr>
          <a:xfrm>
            <a:off x="-11605" y="-18284"/>
            <a:ext cx="20104100" cy="9585193"/>
          </a:xfrm>
          <a:custGeom>
            <a:avLst/>
            <a:gdLst/>
            <a:ahLst/>
            <a:cxnLst/>
            <a:rect l="l" t="t" r="r" b="b"/>
            <a:pathLst>
              <a:path w="20104100" h="9565005">
                <a:moveTo>
                  <a:pt x="0" y="9564787"/>
                </a:moveTo>
                <a:lnTo>
                  <a:pt x="20104089" y="9564787"/>
                </a:lnTo>
                <a:lnTo>
                  <a:pt x="20104089" y="0"/>
                </a:lnTo>
                <a:lnTo>
                  <a:pt x="0" y="0"/>
                </a:lnTo>
                <a:lnTo>
                  <a:pt x="0" y="9564787"/>
                </a:lnTo>
                <a:close/>
              </a:path>
            </a:pathLst>
          </a:custGeom>
          <a:solidFill>
            <a:schemeClr val="bg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kstSylinder 3">
            <a:extLst>
              <a:ext uri="{FF2B5EF4-FFF2-40B4-BE49-F238E27FC236}">
                <a16:creationId xmlns="" xmlns:a16="http://schemas.microsoft.com/office/drawing/2014/main" id="{474C521F-BEAF-43AE-BFA5-0F94B61F7685}"/>
              </a:ext>
            </a:extLst>
          </p:cNvPr>
          <p:cNvSpPr txBox="1"/>
          <p:nvPr/>
        </p:nvSpPr>
        <p:spPr>
          <a:xfrm>
            <a:off x="551657" y="9845675"/>
            <a:ext cx="3175793" cy="1252289"/>
          </a:xfrm>
          <a:prstGeom prst="rect">
            <a:avLst/>
          </a:prstGeom>
          <a:solidFill>
            <a:srgbClr val="A9D08E"/>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Bilde 12" descr="NSG_logo_negativ.png">
            <a:extLst>
              <a:ext uri="{FF2B5EF4-FFF2-40B4-BE49-F238E27FC236}">
                <a16:creationId xmlns="" xmlns:a16="http://schemas.microsoft.com/office/drawing/2014/main" id="{C835081A-8017-4F9F-81FD-C5A4BD78D571}"/>
              </a:ext>
            </a:extLst>
          </p:cNvPr>
          <p:cNvPicPr>
            <a:picLocks noChangeAspect="1"/>
          </p:cNvPicPr>
          <p:nvPr/>
        </p:nvPicPr>
        <p:blipFill>
          <a:blip r:embed="rId3" cstate="print"/>
          <a:stretch>
            <a:fillRect/>
          </a:stretch>
        </p:blipFill>
        <p:spPr>
          <a:xfrm>
            <a:off x="898177" y="9933374"/>
            <a:ext cx="3175793" cy="1010115"/>
          </a:xfrm>
          <a:prstGeom prst="rect">
            <a:avLst/>
          </a:prstGeom>
        </p:spPr>
      </p:pic>
      <p:sp>
        <p:nvSpPr>
          <p:cNvPr id="5" name="Tittel 1">
            <a:extLst>
              <a:ext uri="{FF2B5EF4-FFF2-40B4-BE49-F238E27FC236}">
                <a16:creationId xmlns="" xmlns:a16="http://schemas.microsoft.com/office/drawing/2014/main" id="{8EBDA85B-3404-4D2C-BC43-BE4AE830DD81}"/>
              </a:ext>
            </a:extLst>
          </p:cNvPr>
          <p:cNvSpPr>
            <a:spLocks noGrp="1"/>
          </p:cNvSpPr>
          <p:nvPr>
            <p:ph type="title"/>
          </p:nvPr>
        </p:nvSpPr>
        <p:spPr>
          <a:xfrm>
            <a:off x="1286862" y="656779"/>
            <a:ext cx="16687800" cy="761747"/>
          </a:xfrm>
        </p:spPr>
        <p:txBody>
          <a:bodyPr/>
          <a:lstStyle/>
          <a:p>
            <a:r>
              <a:rPr lang="nb-NO" dirty="0">
                <a:solidFill>
                  <a:srgbClr val="00843D"/>
                </a:solidFill>
              </a:rPr>
              <a:t>De største utfordringene nå</a:t>
            </a:r>
          </a:p>
        </p:txBody>
      </p:sp>
      <p:sp>
        <p:nvSpPr>
          <p:cNvPr id="6" name="Plassholder for tekst 2">
            <a:extLst>
              <a:ext uri="{FF2B5EF4-FFF2-40B4-BE49-F238E27FC236}">
                <a16:creationId xmlns="" xmlns:a16="http://schemas.microsoft.com/office/drawing/2014/main" id="{BBC09F14-D437-494C-A9E9-0C7EFB22AC16}"/>
              </a:ext>
            </a:extLst>
          </p:cNvPr>
          <p:cNvSpPr>
            <a:spLocks noGrp="1"/>
          </p:cNvSpPr>
          <p:nvPr>
            <p:ph type="body" idx="1"/>
          </p:nvPr>
        </p:nvSpPr>
        <p:spPr>
          <a:xfrm>
            <a:off x="1301533" y="1593924"/>
            <a:ext cx="14423836" cy="7263527"/>
          </a:xfrm>
        </p:spPr>
        <p:txBody>
          <a:bodyPr/>
          <a:lstStyle/>
          <a:p>
            <a:pPr marL="457200" indent="-457200">
              <a:buFont typeface="Arial" panose="020B0604020202020204" pitchFamily="34" charset="0"/>
              <a:buChar char="•"/>
            </a:pPr>
            <a:r>
              <a:rPr lang="nb-NO" sz="3200" b="1" dirty="0">
                <a:solidFill>
                  <a:schemeClr val="tx1"/>
                </a:solidFill>
              </a:rPr>
              <a:t>Sertifiseringskrav </a:t>
            </a:r>
          </a:p>
          <a:p>
            <a:pPr marL="457200" indent="-457200">
              <a:buFont typeface="Arial" panose="020B0604020202020204" pitchFamily="34" charset="0"/>
              <a:buChar char="•"/>
            </a:pPr>
            <a:r>
              <a:rPr lang="nb-NO" sz="3200" b="1" dirty="0">
                <a:solidFill>
                  <a:schemeClr val="tx1"/>
                </a:solidFill>
              </a:rPr>
              <a:t>LULUCF</a:t>
            </a:r>
          </a:p>
          <a:p>
            <a:pPr marL="457200" indent="-457200">
              <a:buFont typeface="Arial" panose="020B0604020202020204" pitchFamily="34" charset="0"/>
              <a:buChar char="•"/>
            </a:pPr>
            <a:r>
              <a:rPr lang="nb-NO" sz="3200" b="1" dirty="0">
                <a:solidFill>
                  <a:schemeClr val="tx1"/>
                </a:solidFill>
              </a:rPr>
              <a:t>Skogvern</a:t>
            </a:r>
          </a:p>
          <a:p>
            <a:pPr marL="457200" indent="-457200">
              <a:buFont typeface="Arial" panose="020B0604020202020204" pitchFamily="34" charset="0"/>
              <a:buChar char="•"/>
            </a:pPr>
            <a:r>
              <a:rPr lang="nb-NO" sz="3200" b="1" dirty="0">
                <a:solidFill>
                  <a:schemeClr val="tx1"/>
                </a:solidFill>
              </a:rPr>
              <a:t>Naturtypekartlegging</a:t>
            </a:r>
          </a:p>
          <a:p>
            <a:pPr marL="457200" indent="-457200">
              <a:buFont typeface="Arial" panose="020B0604020202020204" pitchFamily="34" charset="0"/>
              <a:buChar char="•"/>
            </a:pPr>
            <a:r>
              <a:rPr lang="nb-NO" sz="3200" b="1" dirty="0">
                <a:solidFill>
                  <a:schemeClr val="tx1"/>
                </a:solidFill>
              </a:rPr>
              <a:t>Prioriterte arter og utvalgte naturtyper</a:t>
            </a:r>
          </a:p>
          <a:p>
            <a:pPr marL="457200" indent="-457200">
              <a:buFont typeface="Arial" panose="020B0604020202020204" pitchFamily="34" charset="0"/>
              <a:buChar char="•"/>
            </a:pPr>
            <a:r>
              <a:rPr lang="nb-NO" sz="3200" b="1" dirty="0">
                <a:solidFill>
                  <a:schemeClr val="tx1"/>
                </a:solidFill>
              </a:rPr>
              <a:t>Kulturminner</a:t>
            </a:r>
          </a:p>
          <a:p>
            <a:pPr marL="457200" indent="-457200">
              <a:buFont typeface="Arial" panose="020B0604020202020204" pitchFamily="34" charset="0"/>
              <a:buChar char="•"/>
            </a:pPr>
            <a:r>
              <a:rPr lang="nb-NO" sz="3200" b="1" dirty="0">
                <a:solidFill>
                  <a:schemeClr val="tx1"/>
                </a:solidFill>
              </a:rPr>
              <a:t>Treslag i kyststrøk</a:t>
            </a:r>
          </a:p>
          <a:p>
            <a:pPr marL="457200" indent="-457200">
              <a:buFont typeface="Arial" panose="020B0604020202020204" pitchFamily="34" charset="0"/>
              <a:buChar char="•"/>
            </a:pPr>
            <a:r>
              <a:rPr lang="nb-NO" sz="3200" b="1" dirty="0">
                <a:solidFill>
                  <a:schemeClr val="tx1"/>
                </a:solidFill>
              </a:rPr>
              <a:t>Rasfare og skogbruk?</a:t>
            </a:r>
          </a:p>
          <a:p>
            <a:pPr marL="457200" indent="-457200">
              <a:buFont typeface="Arial" panose="020B0604020202020204" pitchFamily="34" charset="0"/>
              <a:buChar char="•"/>
            </a:pPr>
            <a:endParaRPr lang="nb-NO" sz="3600" b="1" dirty="0">
              <a:solidFill>
                <a:schemeClr val="tx1"/>
              </a:solidFill>
            </a:endParaRPr>
          </a:p>
          <a:p>
            <a:r>
              <a:rPr lang="nb-NO" sz="3200" b="1" dirty="0">
                <a:solidFill>
                  <a:schemeClr val="tx1"/>
                </a:solidFill>
              </a:rPr>
              <a:t>Vår akilles-hæl er biologisk mangfold, </a:t>
            </a:r>
            <a:r>
              <a:rPr lang="nb-NO" sz="3200" b="1" dirty="0" err="1">
                <a:solidFill>
                  <a:schemeClr val="tx1"/>
                </a:solidFill>
              </a:rPr>
              <a:t>jf</a:t>
            </a:r>
            <a:r>
              <a:rPr lang="nb-NO" sz="3200" b="1" dirty="0">
                <a:solidFill>
                  <a:schemeClr val="tx1"/>
                </a:solidFill>
              </a:rPr>
              <a:t> fortellingen:</a:t>
            </a:r>
          </a:p>
          <a:p>
            <a:r>
              <a:rPr lang="nb-NO" sz="2800" b="1" dirty="0">
                <a:solidFill>
                  <a:srgbClr val="FF0000"/>
                </a:solidFill>
                <a:ea typeface="Calibri" panose="020F0502020204030204" pitchFamily="34" charset="0"/>
                <a:cs typeface="Times New Roman" panose="02020603050405020304" pitchFamily="18" charset="0"/>
              </a:rPr>
              <a:t>Tap av biologisk mangfold er en av vår tids største globale utfordringer. Også i Norge er 2355 arter utryddingstruet. Halvparten av disse er knyttet til skog. Skogbruket er den største trusselen mot artene. Skogbruket reduserer mengden død ved og de siste restene av den opprinnelige gammelskogen er i ferd med å forsvinne. </a:t>
            </a:r>
          </a:p>
          <a:p>
            <a:endParaRPr lang="nb-NO" sz="3600" b="1" dirty="0">
              <a:solidFill>
                <a:schemeClr val="tx1"/>
              </a:solidFill>
            </a:endParaRPr>
          </a:p>
        </p:txBody>
      </p:sp>
      <p:pic>
        <p:nvPicPr>
          <p:cNvPr id="7" name="Bilde 6">
            <a:extLst>
              <a:ext uri="{FF2B5EF4-FFF2-40B4-BE49-F238E27FC236}">
                <a16:creationId xmlns="" xmlns:a16="http://schemas.microsoft.com/office/drawing/2014/main" id="{48373962-C6BE-4010-B7E5-7BEBB7CF793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860228" y="7442777"/>
            <a:ext cx="1111362" cy="3029041"/>
          </a:xfrm>
          <a:prstGeom prst="rect">
            <a:avLst/>
          </a:prstGeom>
        </p:spPr>
      </p:pic>
      <p:pic>
        <p:nvPicPr>
          <p:cNvPr id="9" name="Bilde 8">
            <a:extLst>
              <a:ext uri="{FF2B5EF4-FFF2-40B4-BE49-F238E27FC236}">
                <a16:creationId xmlns="" xmlns:a16="http://schemas.microsoft.com/office/drawing/2014/main" id="{07318658-681B-45A7-A934-DC89EF98E82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556346" y="7363892"/>
            <a:ext cx="1111362" cy="3029041"/>
          </a:xfrm>
          <a:prstGeom prst="rect">
            <a:avLst/>
          </a:prstGeom>
        </p:spPr>
      </p:pic>
      <p:pic>
        <p:nvPicPr>
          <p:cNvPr id="10" name="Bilde 9">
            <a:extLst>
              <a:ext uri="{FF2B5EF4-FFF2-40B4-BE49-F238E27FC236}">
                <a16:creationId xmlns="" xmlns:a16="http://schemas.microsoft.com/office/drawing/2014/main" id="{3C5F2731-2122-4ACE-A2D1-EB905CAC835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249387" y="7919594"/>
            <a:ext cx="1111362" cy="3029041"/>
          </a:xfrm>
          <a:prstGeom prst="rect">
            <a:avLst/>
          </a:prstGeom>
        </p:spPr>
      </p:pic>
      <p:pic>
        <p:nvPicPr>
          <p:cNvPr id="8" name="Bilde 7">
            <a:extLst>
              <a:ext uri="{FF2B5EF4-FFF2-40B4-BE49-F238E27FC236}">
                <a16:creationId xmlns="" xmlns:a16="http://schemas.microsoft.com/office/drawing/2014/main" id="{62841273-4467-48E6-B38E-633ECD703A6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672476" y="7462712"/>
            <a:ext cx="1302186" cy="3549136"/>
          </a:xfrm>
          <a:prstGeom prst="rect">
            <a:avLst/>
          </a:prstGeom>
        </p:spPr>
      </p:pic>
    </p:spTree>
    <p:extLst>
      <p:ext uri="{BB962C8B-B14F-4D97-AF65-F5344CB8AC3E}">
        <p14:creationId xmlns="" xmlns:p14="http://schemas.microsoft.com/office/powerpoint/2010/main" val="2946934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1320</TotalTime>
  <Words>522</Words>
  <Application>Microsoft Office PowerPoint</Application>
  <PresentationFormat>Egendefinert</PresentationFormat>
  <Paragraphs>82</Paragraphs>
  <Slides>8</Slides>
  <Notes>7</Notes>
  <HiddenSlides>0</HiddenSlides>
  <MMClips>0</MMClips>
  <ScaleCrop>false</ScaleCrop>
  <HeadingPairs>
    <vt:vector size="4" baseType="variant">
      <vt:variant>
        <vt:lpstr>Tema</vt:lpstr>
      </vt:variant>
      <vt:variant>
        <vt:i4>1</vt:i4>
      </vt:variant>
      <vt:variant>
        <vt:lpstr>Lysbildetitler</vt:lpstr>
      </vt:variant>
      <vt:variant>
        <vt:i4>8</vt:i4>
      </vt:variant>
    </vt:vector>
  </HeadingPairs>
  <TitlesOfParts>
    <vt:vector size="9" baseType="lpstr">
      <vt:lpstr>Office Theme</vt:lpstr>
      <vt:lpstr>Skogen og klima – vern eller bruk?</vt:lpstr>
      <vt:lpstr>Naturens eget Karbonkretsløp</vt:lpstr>
      <vt:lpstr>BEHovet for BIOMAsse fra Skog</vt:lpstr>
      <vt:lpstr>Den globale oppvarmingen</vt:lpstr>
      <vt:lpstr>Behovet for reduksjon av CO2-utslippene</vt:lpstr>
      <vt:lpstr>Skogens potensiale i klimasammenheng</vt:lpstr>
      <vt:lpstr>Vern – bruk – karbonbinding Hva er viktigst?</vt:lpstr>
      <vt:lpstr>De største utfordringene nå</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Øyvind</dc:creator>
  <cp:lastModifiedBy>Eier</cp:lastModifiedBy>
  <cp:revision>48</cp:revision>
  <cp:lastPrinted>2019-02-03T19:55:43Z</cp:lastPrinted>
  <dcterms:created xsi:type="dcterms:W3CDTF">2016-05-30T09:18:33Z</dcterms:created>
  <dcterms:modified xsi:type="dcterms:W3CDTF">2019-02-05T09:50:41Z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2016-05-30T00:00:00Z</vt:filetime>
  </property>
  <property fmtid="{D5CDD505-2E9C-101B-9397-08002B2CF9AE}" pid="3" name="Creator">
    <vt:lpwstr>Adobe InDesign CC 2015 (Macintosh)</vt:lpwstr>
  </property>
  <property fmtid="{D5CDD505-2E9C-101B-9397-08002B2CF9AE}" pid="4" name="LastSaved">
    <vt:filetime>2016-05-30T00:00:00Z</vt:filetime>
  </property>
</Properties>
</file>