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9" r:id="rId10"/>
    <p:sldId id="261" r:id="rId11"/>
    <p:sldId id="271" r:id="rId12"/>
    <p:sldId id="262" r:id="rId13"/>
    <p:sldId id="270" r:id="rId14"/>
    <p:sldId id="263" r:id="rId15"/>
    <p:sldId id="264" r:id="rId16"/>
    <p:sldId id="265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>
        <p:scale>
          <a:sx n="60" d="100"/>
          <a:sy n="60" d="100"/>
        </p:scale>
        <p:origin x="-203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4BB7B50-154A-4365-B550-AAD1B9DE7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Vindkraft i Nord-Odal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62CDFD94-FD6B-4EAA-8AF1-3749DE91C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Odal Rotaryklubb, 25.2.2019</a:t>
            </a:r>
          </a:p>
          <a:p>
            <a:r>
              <a:rPr lang="nb-NO" dirty="0"/>
              <a:t>Lasse N. Juliussen, varaordfører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303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8E0B87B-4558-400E-8B34-EB2F86A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91CEEC08-3295-46B3-8BA1-49FB818B6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699" y="22860"/>
            <a:ext cx="8673483" cy="6798377"/>
          </a:xfrm>
        </p:spPr>
      </p:pic>
    </p:spTree>
    <p:extLst>
      <p:ext uri="{BB962C8B-B14F-4D97-AF65-F5344CB8AC3E}">
        <p14:creationId xmlns:p14="http://schemas.microsoft.com/office/powerpoint/2010/main" xmlns="" val="55671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772C6E5-7702-458B-9AA5-51709EAE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0357E368-0C1E-4357-A49E-9F8CC4DC9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0" y="297987"/>
            <a:ext cx="3505194" cy="5488133"/>
          </a:xfrm>
        </p:spPr>
      </p:pic>
    </p:spTree>
    <p:extLst>
      <p:ext uri="{BB962C8B-B14F-4D97-AF65-F5344CB8AC3E}">
        <p14:creationId xmlns:p14="http://schemas.microsoft.com/office/powerpoint/2010/main" xmlns="" val="348291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4AB1DAD-F902-49E5-8450-68BD3B4C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DC4B8FF3-9EC6-419C-923C-FF30BDB21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49" y="0"/>
            <a:ext cx="9948301" cy="6891441"/>
          </a:xfrm>
        </p:spPr>
      </p:pic>
    </p:spTree>
    <p:extLst>
      <p:ext uri="{BB962C8B-B14F-4D97-AF65-F5344CB8AC3E}">
        <p14:creationId xmlns:p14="http://schemas.microsoft.com/office/powerpoint/2010/main" xmlns="" val="172703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DE61537-6619-43CE-8DD5-380A3097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vurderinger gjorde vi?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D34F4D8-FEEF-4961-81D4-FF57DA56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I første runde?</a:t>
            </a:r>
          </a:p>
          <a:p>
            <a:endParaRPr lang="nb-NO" dirty="0"/>
          </a:p>
          <a:p>
            <a:r>
              <a:rPr lang="nb-NO" dirty="0"/>
              <a:t>I andre runde?</a:t>
            </a:r>
          </a:p>
          <a:p>
            <a:endParaRPr lang="nb-NO" dirty="0"/>
          </a:p>
          <a:p>
            <a:r>
              <a:rPr lang="nb-NO" dirty="0"/>
              <a:t>Natur og friluftsliv vs. klima</a:t>
            </a:r>
          </a:p>
          <a:p>
            <a:endParaRPr lang="nb-NO" dirty="0"/>
          </a:p>
          <a:p>
            <a:r>
              <a:rPr lang="nb-NO" dirty="0"/>
              <a:t>Økonomi – kompensasjon for ulemper</a:t>
            </a:r>
          </a:p>
          <a:p>
            <a:endParaRPr lang="nb-NO" dirty="0"/>
          </a:p>
          <a:p>
            <a:r>
              <a:rPr lang="nb-NO" dirty="0"/>
              <a:t>Muligheter for lokalt næringsliv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286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FA3DDC2-28CE-46B5-BC01-2FB3496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B4E096C6-91CD-4D4B-AD38-9ED92460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153" y="1959"/>
            <a:ext cx="4762717" cy="6856041"/>
          </a:xfrm>
        </p:spPr>
      </p:pic>
    </p:spTree>
    <p:extLst>
      <p:ext uri="{BB962C8B-B14F-4D97-AF65-F5344CB8AC3E}">
        <p14:creationId xmlns:p14="http://schemas.microsoft.com/office/powerpoint/2010/main" xmlns="" val="257230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F7B74D5-4782-404D-9CAE-6B21D950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6FA60EF8-E430-4237-92F6-49F8CB755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xmlns="" val="245579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58F9DB2-AB86-47E8-9B18-8D985F06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Utfordringen med vindkraft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443F533-4242-489C-9461-5DA5FD24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Mangler i nasjonalt lovverk</a:t>
            </a:r>
            <a:endParaRPr lang="en-GB" dirty="0"/>
          </a:p>
          <a:p>
            <a:pPr lvl="0"/>
            <a:r>
              <a:rPr lang="nb-NO" dirty="0"/>
              <a:t>Hvordan skal en liten kommune forholde seg til store internasjonale konserner?</a:t>
            </a:r>
            <a:endParaRPr lang="en-GB" dirty="0"/>
          </a:p>
          <a:p>
            <a:pPr lvl="0"/>
            <a:r>
              <a:rPr lang="nb-NO" dirty="0"/>
              <a:t>Hva slags kompensasjon – forskjellen mellom vindkraft og eks.  vannkraft</a:t>
            </a:r>
            <a:endParaRPr lang="en-GB" dirty="0"/>
          </a:p>
          <a:p>
            <a:pPr lvl="0"/>
            <a:r>
              <a:rPr lang="nb-NO" dirty="0"/>
              <a:t>Endringer i eiendomsskatt</a:t>
            </a:r>
          </a:p>
          <a:p>
            <a:pPr lvl="0"/>
            <a:r>
              <a:rPr lang="nb-NO" dirty="0"/>
              <a:t>Endringer/usikkerhet rundt andre rammebetingelser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547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88D97F4-1CAF-4AE2-AD40-A94AF3E1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Regionale vurderinger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B929436-2E2D-455C-856B-15511CBF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Regional plan?</a:t>
            </a:r>
          </a:p>
          <a:p>
            <a:endParaRPr lang="nb-NO" dirty="0"/>
          </a:p>
          <a:p>
            <a:r>
              <a:rPr lang="nb-NO" dirty="0"/>
              <a:t>Kulturminnevern, natur og friluftsliv, klima</a:t>
            </a:r>
          </a:p>
          <a:p>
            <a:endParaRPr lang="nb-NO" dirty="0"/>
          </a:p>
          <a:p>
            <a:r>
              <a:rPr lang="nb-NO" dirty="0"/>
              <a:t>NVEs kartlegging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255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674AE4-82F6-4B8F-AF7C-C651C267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08874606-2978-479E-B97C-97EC56EE4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836" y="0"/>
            <a:ext cx="8284464" cy="6819476"/>
          </a:xfrm>
        </p:spPr>
      </p:pic>
    </p:spTree>
    <p:extLst>
      <p:ext uri="{BB962C8B-B14F-4D97-AF65-F5344CB8AC3E}">
        <p14:creationId xmlns:p14="http://schemas.microsoft.com/office/powerpoint/2010/main" xmlns="" val="228806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7EBDDA7-F989-479F-9455-DCD3FA10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nå?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EB23FED-32E3-4AA8-8839-58CEC712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Gripe muligheten</a:t>
            </a:r>
          </a:p>
          <a:p>
            <a:endParaRPr lang="nb-NO" dirty="0"/>
          </a:p>
          <a:p>
            <a:r>
              <a:rPr lang="nb-NO" dirty="0"/>
              <a:t>Nord-Odal blir med på å produsere ren, klimavennlig kraft</a:t>
            </a:r>
          </a:p>
          <a:p>
            <a:endParaRPr lang="nb-NO" dirty="0"/>
          </a:p>
          <a:p>
            <a:r>
              <a:rPr lang="nb-NO" dirty="0"/>
              <a:t>Muligheter for lokalt næringsliv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39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8C22731-66F2-4A8A-8000-57190DF0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973B28C8-9F6C-4BEB-B6B1-495AFC9DD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184" y="0"/>
            <a:ext cx="5504155" cy="6858000"/>
          </a:xfrm>
        </p:spPr>
      </p:pic>
    </p:spTree>
    <p:extLst>
      <p:ext uri="{BB962C8B-B14F-4D97-AF65-F5344CB8AC3E}">
        <p14:creationId xmlns:p14="http://schemas.microsoft.com/office/powerpoint/2010/main" xmlns="" val="324395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A5CA33F-590A-4380-AB23-97406E8A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23A2F9F9-C8DA-4F3C-AFEB-71E290F1A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679" y="-18651"/>
            <a:ext cx="4832394" cy="6895302"/>
          </a:xfrm>
        </p:spPr>
      </p:pic>
    </p:spTree>
    <p:extLst>
      <p:ext uri="{BB962C8B-B14F-4D97-AF65-F5344CB8AC3E}">
        <p14:creationId xmlns:p14="http://schemas.microsoft.com/office/powerpoint/2010/main" xmlns="" val="404095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6C8236D-3D24-40A9-B708-F2773440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CFD5DA74-3FC5-4AB0-8384-5E555AF3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57" y="-14850"/>
            <a:ext cx="7590407" cy="6872850"/>
          </a:xfrm>
        </p:spPr>
      </p:pic>
    </p:spTree>
    <p:extLst>
      <p:ext uri="{BB962C8B-B14F-4D97-AF65-F5344CB8AC3E}">
        <p14:creationId xmlns:p14="http://schemas.microsoft.com/office/powerpoint/2010/main" xmlns="" val="71954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81889D1-30ED-450A-94FF-0772C00D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366E22EB-84CA-437B-93CF-F2CD64D0D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758" y="333376"/>
            <a:ext cx="12201458" cy="5781674"/>
          </a:xfrm>
        </p:spPr>
      </p:pic>
    </p:spTree>
    <p:extLst>
      <p:ext uri="{BB962C8B-B14F-4D97-AF65-F5344CB8AC3E}">
        <p14:creationId xmlns:p14="http://schemas.microsoft.com/office/powerpoint/2010/main" xmlns="" val="203658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5C3C90B-97B3-4F21-8D47-3B64A498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Kommunenes rolle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14B7860-C1D6-4933-BB97-3FB17794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Lokal planmyndighet</a:t>
            </a:r>
          </a:p>
          <a:p>
            <a:endParaRPr lang="nb-NO" dirty="0"/>
          </a:p>
          <a:p>
            <a:r>
              <a:rPr lang="nb-NO" dirty="0"/>
              <a:t>Grunneier</a:t>
            </a:r>
          </a:p>
          <a:p>
            <a:endParaRPr lang="nb-NO" dirty="0"/>
          </a:p>
          <a:p>
            <a:r>
              <a:rPr lang="nb-NO" dirty="0"/>
              <a:t>Forhandlingspart med utbygger</a:t>
            </a:r>
          </a:p>
          <a:p>
            <a:endParaRPr lang="nb-NO" dirty="0"/>
          </a:p>
          <a:p>
            <a:r>
              <a:rPr lang="nb-NO" dirty="0"/>
              <a:t>Avgi høringsuttalelse, evt. innsigelser på vedtak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57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4CC3A4F-837E-489B-ABA9-CBC1CAF3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05C2009-E138-4E39-9E6C-30009041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Nord-Odals avtale</a:t>
            </a:r>
          </a:p>
          <a:p>
            <a:pPr lvl="1"/>
            <a:r>
              <a:rPr lang="nb-NO" dirty="0"/>
              <a:t>Eiendomsskatt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Grønne sertifikater</a:t>
            </a:r>
          </a:p>
        </p:txBody>
      </p:sp>
    </p:spTree>
    <p:extLst>
      <p:ext uri="{BB962C8B-B14F-4D97-AF65-F5344CB8AC3E}">
        <p14:creationId xmlns:p14="http://schemas.microsoft.com/office/powerpoint/2010/main" xmlns="" val="101492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6839CE8-A1C3-44F1-BB35-B84A8D6F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45D100BB-03AC-4167-8A1F-BBF973DF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764" y="0"/>
            <a:ext cx="7510509" cy="6823273"/>
          </a:xfrm>
        </p:spPr>
      </p:pic>
    </p:spTree>
    <p:extLst>
      <p:ext uri="{BB962C8B-B14F-4D97-AF65-F5344CB8AC3E}">
        <p14:creationId xmlns:p14="http://schemas.microsoft.com/office/powerpoint/2010/main" xmlns="" val="395816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E6E1D2C-8E3B-471B-BB01-3A74FF16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Tilfeldighetene Rår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CFA88C8-EE42-44A1-BFBC-445A091B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Liten nasjonal styring</a:t>
            </a:r>
          </a:p>
          <a:p>
            <a:endParaRPr lang="nb-NO" dirty="0"/>
          </a:p>
          <a:p>
            <a:r>
              <a:rPr lang="nb-NO" dirty="0"/>
              <a:t>Avhenger av kommune og utbygger</a:t>
            </a:r>
          </a:p>
          <a:p>
            <a:endParaRPr lang="nb-NO" dirty="0"/>
          </a:p>
          <a:p>
            <a:r>
              <a:rPr lang="nb-NO" dirty="0"/>
              <a:t>Nord-Odals avtale kontra Trysil/Åmot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071772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3930</TotalTime>
  <Words>147</Words>
  <Application>Microsoft Office PowerPoint</Application>
  <PresentationFormat>Egendefinert</PresentationFormat>
  <Paragraphs>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Pakke</vt:lpstr>
      <vt:lpstr>Vindkraft i Nord-Odal</vt:lpstr>
      <vt:lpstr>Lysbilde 2</vt:lpstr>
      <vt:lpstr>Lysbilde 3</vt:lpstr>
      <vt:lpstr>Lysbilde 4</vt:lpstr>
      <vt:lpstr>Lysbilde 5</vt:lpstr>
      <vt:lpstr>Kommunenes rolle</vt:lpstr>
      <vt:lpstr>Økonomi</vt:lpstr>
      <vt:lpstr>Lysbilde 8</vt:lpstr>
      <vt:lpstr>Tilfeldighetene Rår</vt:lpstr>
      <vt:lpstr>Lysbilde 10</vt:lpstr>
      <vt:lpstr>Lysbilde 11</vt:lpstr>
      <vt:lpstr>Lysbilde 12</vt:lpstr>
      <vt:lpstr>Hvilke vurderinger gjorde vi?</vt:lpstr>
      <vt:lpstr>Lysbilde 14</vt:lpstr>
      <vt:lpstr>Lysbilde 15</vt:lpstr>
      <vt:lpstr>Utfordringen med vindkraft</vt:lpstr>
      <vt:lpstr>Regionale vurderinger</vt:lpstr>
      <vt:lpstr>Lysbilde 18</vt:lpstr>
      <vt:lpstr>Hva nå?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Vindkraft i Nord-Odal</dc:title>
  <dc:creator>Lasse Juliussen</dc:creator>
  <cp:lastModifiedBy>Eier</cp:lastModifiedBy>
  <cp:revision>7</cp:revision>
  <dcterms:created xsi:type="dcterms:W3CDTF">2019-02-22T20:13:10Z</dcterms:created>
  <dcterms:modified xsi:type="dcterms:W3CDTF">2019-02-26T08:25:31Z</dcterms:modified>
</cp:coreProperties>
</file>