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7"/>
  </p:normalViewPr>
  <p:slideViewPr>
    <p:cSldViewPr snapToGrid="0">
      <p:cViewPr>
        <p:scale>
          <a:sx n="110" d="100"/>
          <a:sy n="110" d="100"/>
        </p:scale>
        <p:origin x="6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2/22/26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2/22/26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2/22/26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2/22/26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2/22/26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2/22/26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2/22/26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2/22/26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2/22/26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peil, vegg, innendørs, tekst&#10;&#10;Automatisk generert beskrivelse">
            <a:extLst>
              <a:ext uri="{FF2B5EF4-FFF2-40B4-BE49-F238E27FC236}">
                <a16:creationId xmlns:a16="http://schemas.microsoft.com/office/drawing/2014/main" id="{C7DCFD87-8F85-3F0B-BE5A-C6EF78691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58824" y="1479549"/>
            <a:ext cx="4749801" cy="3562351"/>
          </a:xfrm>
          <a:prstGeom prst="rect">
            <a:avLst/>
          </a:prstGeom>
        </p:spPr>
      </p:pic>
      <p:pic>
        <p:nvPicPr>
          <p:cNvPr id="7" name="Bilde 6" descr="Et bilde som inneholder vindu, utendørs, eiendom, Eiendomsmegler&#10;&#10;Automatisk generert beskrivelse">
            <a:extLst>
              <a:ext uri="{FF2B5EF4-FFF2-40B4-BE49-F238E27FC236}">
                <a16:creationId xmlns:a16="http://schemas.microsoft.com/office/drawing/2014/main" id="{E1D5C23D-24A9-24E4-A608-9DC02E6BB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168" y="1423686"/>
            <a:ext cx="4598417" cy="34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5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B8E438-9236-2818-49EF-A1DCFA9A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Tannhelsetjenesten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2A9C72DC-9D75-4714-9AC3-81057DB0724F}"/>
              </a:ext>
            </a:extLst>
          </p:cNvPr>
          <p:cNvSpPr txBox="1">
            <a:spLocks/>
          </p:cNvSpPr>
          <p:nvPr/>
        </p:nvSpPr>
        <p:spPr bwMode="black">
          <a:xfrm>
            <a:off x="5886450" y="3198305"/>
            <a:ext cx="5827014" cy="91649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Private tannleger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76F4D3BC-E3F9-24A4-66D2-D18FF182B80B}"/>
              </a:ext>
            </a:extLst>
          </p:cNvPr>
          <p:cNvSpPr txBox="1">
            <a:spLocks/>
          </p:cNvSpPr>
          <p:nvPr/>
        </p:nvSpPr>
        <p:spPr bwMode="black">
          <a:xfrm>
            <a:off x="478536" y="3198305"/>
            <a:ext cx="4864989" cy="9164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Offentlig fylkeskommunal</a:t>
            </a:r>
          </a:p>
        </p:txBody>
      </p:sp>
      <p:sp>
        <p:nvSpPr>
          <p:cNvPr id="6" name="Pil ned 5">
            <a:extLst>
              <a:ext uri="{FF2B5EF4-FFF2-40B4-BE49-F238E27FC236}">
                <a16:creationId xmlns:a16="http://schemas.microsoft.com/office/drawing/2014/main" id="{0F6A7D96-407B-3705-4ACE-49D287661E5F}"/>
              </a:ext>
            </a:extLst>
          </p:cNvPr>
          <p:cNvSpPr/>
          <p:nvPr/>
        </p:nvSpPr>
        <p:spPr>
          <a:xfrm>
            <a:off x="3314700" y="2324100"/>
            <a:ext cx="431800" cy="7112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 ned 6">
            <a:extLst>
              <a:ext uri="{FF2B5EF4-FFF2-40B4-BE49-F238E27FC236}">
                <a16:creationId xmlns:a16="http://schemas.microsoft.com/office/drawing/2014/main" id="{BAD8117C-4479-444B-ED18-D2BC7C84F75C}"/>
              </a:ext>
            </a:extLst>
          </p:cNvPr>
          <p:cNvSpPr/>
          <p:nvPr/>
        </p:nvSpPr>
        <p:spPr>
          <a:xfrm>
            <a:off x="8051802" y="2324100"/>
            <a:ext cx="431800" cy="7112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88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80CBBE-B316-D541-EA01-01A8BC35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Offentlig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378761-E880-E36E-1FC8-1ED4E8C27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18125"/>
            <a:ext cx="7729728" cy="3101983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Barn 0-18 år</a:t>
            </a:r>
          </a:p>
          <a:p>
            <a:r>
              <a:rPr lang="nb-NO" dirty="0"/>
              <a:t>Unge 19-28 år (75% reduksjon i utgiftene)</a:t>
            </a:r>
          </a:p>
          <a:p>
            <a:r>
              <a:rPr lang="nb-NO" dirty="0"/>
              <a:t>Psykisk utviklingshemmede</a:t>
            </a:r>
          </a:p>
          <a:p>
            <a:r>
              <a:rPr lang="nb-NO" dirty="0"/>
              <a:t>Personer med hjemmesykepleie eller i institusjon</a:t>
            </a:r>
          </a:p>
          <a:p>
            <a:r>
              <a:rPr lang="nb-NO" dirty="0"/>
              <a:t>Rus/psykiatripasienter i institusjon eller med vedtak i kommunen (støttekontakt, opplæring, LAR)</a:t>
            </a:r>
          </a:p>
          <a:p>
            <a:r>
              <a:rPr lang="nb-NO" dirty="0"/>
              <a:t>Innsatte i fengsel</a:t>
            </a:r>
          </a:p>
          <a:p>
            <a:r>
              <a:rPr lang="nb-NO" dirty="0"/>
              <a:t>Flyktninger og asylsøkere</a:t>
            </a:r>
          </a:p>
          <a:p>
            <a:r>
              <a:rPr lang="nb-NO" dirty="0"/>
              <a:t>TOO (Tortur, Overgrep, Odontofobi)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279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80DA54-FB84-DD76-3E89-4720EA8F1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Privat 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AFB97018-21E5-5158-0ED2-2D28900CB092}"/>
              </a:ext>
            </a:extLst>
          </p:cNvPr>
          <p:cNvSpPr txBox="1">
            <a:spLocks/>
          </p:cNvSpPr>
          <p:nvPr/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Voksne betalende pasienter</a:t>
            </a:r>
          </a:p>
          <a:p>
            <a:r>
              <a:rPr lang="nb-NO" dirty="0"/>
              <a:t>Voksne med bistand fra NAV (disse kan også gå offentlig)</a:t>
            </a:r>
          </a:p>
          <a:p>
            <a:r>
              <a:rPr lang="nb-NO" dirty="0"/>
              <a:t>Ca. 3800 privatpraktiserende tannleger</a:t>
            </a:r>
          </a:p>
        </p:txBody>
      </p:sp>
    </p:spTree>
    <p:extLst>
      <p:ext uri="{BB962C8B-B14F-4D97-AF65-F5344CB8AC3E}">
        <p14:creationId xmlns:p14="http://schemas.microsoft.com/office/powerpoint/2010/main" val="50289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8D31954-D737-2947-0C75-45232648622E}"/>
              </a:ext>
            </a:extLst>
          </p:cNvPr>
          <p:cNvSpPr txBox="1">
            <a:spLocks/>
          </p:cNvSpPr>
          <p:nvPr/>
        </p:nvSpPr>
        <p:spPr>
          <a:xfrm>
            <a:off x="1939036" y="1749044"/>
            <a:ext cx="7729728" cy="31019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014582E-1450-718B-CA55-CB46406D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nb-NO" dirty="0"/>
              <a:t>HELFO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7AE4AFE9-6484-CF4F-3015-C3C04B52997D}"/>
              </a:ext>
            </a:extLst>
          </p:cNvPr>
          <p:cNvSpPr txBox="1">
            <a:spLocks/>
          </p:cNvSpPr>
          <p:nvPr/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78249EC-42F0-151D-F9C0-EA9AB8F8746C}"/>
              </a:ext>
            </a:extLst>
          </p:cNvPr>
          <p:cNvSpPr txBox="1">
            <a:spLocks/>
          </p:cNvSpPr>
          <p:nvPr/>
        </p:nvSpPr>
        <p:spPr>
          <a:xfrm>
            <a:off x="2383536" y="2790444"/>
            <a:ext cx="7729728" cy="31019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Helsedirektoratets ytre etat som forvalter omlag 45 milliarder kroner hvert år.</a:t>
            </a:r>
          </a:p>
          <a:p>
            <a:r>
              <a:rPr lang="nb-NO" dirty="0"/>
              <a:t>2,5 milliard for tannhelse</a:t>
            </a:r>
          </a:p>
          <a:p>
            <a:r>
              <a:rPr lang="nb-NO" dirty="0"/>
              <a:t>15 punkter som gir refusjon for tannbehandling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291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375F8BE3-5FD1-2C60-76AC-74095602352F}"/>
              </a:ext>
            </a:extLst>
          </p:cNvPr>
          <p:cNvSpPr txBox="1"/>
          <p:nvPr/>
        </p:nvSpPr>
        <p:spPr>
          <a:xfrm>
            <a:off x="2387600" y="749300"/>
            <a:ext cx="69088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Sjeldne medisinske tilstander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Leppe-Kjeve-Ganespalte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Svulster i munnhulen og tilgrensende vev eller hoderegionen forøvrig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Infeksjonsforebyggende tannbehandling ved særlig medisinske tilstander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Sykdommer og anomalier i munn og kjeve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 Periodontitt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 Tannutviklingsforstyrrelser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 Bittanomalier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9. Patologisk tap av tannsubstans ved </a:t>
            </a:r>
            <a:r>
              <a:rPr lang="nb-NO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attrisjon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og erosjon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10. Hyposalivasjon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11. Allergiske reaksjoner mot tannrestaureringsmaterialer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12. Tannskade ved godkjent yrkesskade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13. Tannskade ved ulykke, som ikke er yrkesskade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 Sterkt nedsatt evne til egenomsorg på grunn av varig sykdom eller varig nedsatt funksjonsevne. 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15. Helt eller delvis tanntap, uten egne tenner i underkjeven.</a:t>
            </a:r>
          </a:p>
        </p:txBody>
      </p:sp>
    </p:spTree>
    <p:extLst>
      <p:ext uri="{BB962C8B-B14F-4D97-AF65-F5344CB8AC3E}">
        <p14:creationId xmlns:p14="http://schemas.microsoft.com/office/powerpoint/2010/main" val="363506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938822-EBAE-DB9C-AEA7-DC0B5E19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Tannhelsepolitikk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1BE5C4-4426-57F8-EB2A-3AF44AF319EE}"/>
              </a:ext>
            </a:extLst>
          </p:cNvPr>
          <p:cNvSpPr txBox="1">
            <a:spLocks/>
          </p:cNvSpPr>
          <p:nvPr/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2024: 21-24 åringer fikk lovfestet rett til nødvendig tannbehandling i den offentlige tannhelsetjenesten</a:t>
            </a:r>
          </a:p>
          <a:p>
            <a:r>
              <a:rPr lang="nb-NO" dirty="0"/>
              <a:t>2025: Utvidet ordningen til å gjelde 24-28-åringer</a:t>
            </a:r>
          </a:p>
          <a:p>
            <a:r>
              <a:rPr lang="nb-NO" dirty="0"/>
              <a:t>Gjelder KUN i den offentlige tannhelsetjenesten</a:t>
            </a:r>
          </a:p>
          <a:p>
            <a:r>
              <a:rPr lang="nb-NO" dirty="0"/>
              <a:t>NTF, Norges Tannlegeforening, jobbet i mot denne ordningen</a:t>
            </a:r>
          </a:p>
          <a:p>
            <a:r>
              <a:rPr lang="nb-NO" dirty="0"/>
              <a:t>- Beslutning tatt uten konsekvensutredning</a:t>
            </a:r>
          </a:p>
          <a:p>
            <a:r>
              <a:rPr lang="nb-NO" dirty="0"/>
              <a:t>SV, Rødt og MDG jobber for at et tannlegebesøk ikke skal koste mer enn et legebesøk.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8368768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Pakke</Template>
  <TotalTime>2007</TotalTime>
  <Words>275</Words>
  <Application>Microsoft Macintosh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Aptos</vt:lpstr>
      <vt:lpstr>Arial</vt:lpstr>
      <vt:lpstr>Gill Sans MT</vt:lpstr>
      <vt:lpstr>Pakke</vt:lpstr>
      <vt:lpstr>PowerPoint-presentasjon</vt:lpstr>
      <vt:lpstr>Tannhelsetjenesten</vt:lpstr>
      <vt:lpstr>Offentlig</vt:lpstr>
      <vt:lpstr>Privat </vt:lpstr>
      <vt:lpstr>HELFO</vt:lpstr>
      <vt:lpstr>PowerPoint-presentasjon</vt:lpstr>
      <vt:lpstr>Tannhelsepolitikk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Kaja Melstrøm</dc:creator>
  <cp:lastModifiedBy>Kaja Melstrøm</cp:lastModifiedBy>
  <cp:revision>6</cp:revision>
  <dcterms:created xsi:type="dcterms:W3CDTF">2026-02-22T09:16:03Z</dcterms:created>
  <dcterms:modified xsi:type="dcterms:W3CDTF">2026-02-23T18:43:41Z</dcterms:modified>
</cp:coreProperties>
</file>